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1"/>
  </p:sldMasterIdLst>
  <p:sldIdLst>
    <p:sldId id="301" r:id="rId2"/>
    <p:sldId id="302" r:id="rId3"/>
    <p:sldId id="316" r:id="rId4"/>
    <p:sldId id="263" r:id="rId5"/>
    <p:sldId id="306" r:id="rId6"/>
    <p:sldId id="274" r:id="rId7"/>
    <p:sldId id="277" r:id="rId8"/>
    <p:sldId id="287" r:id="rId9"/>
    <p:sldId id="261" r:id="rId10"/>
    <p:sldId id="325" r:id="rId11"/>
    <p:sldId id="324" r:id="rId12"/>
    <p:sldId id="330" r:id="rId13"/>
    <p:sldId id="31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7" autoAdjust="0"/>
    <p:restoredTop sz="94660"/>
  </p:normalViewPr>
  <p:slideViewPr>
    <p:cSldViewPr snapToGrid="0">
      <p:cViewPr varScale="1">
        <p:scale>
          <a:sx n="84" d="100"/>
          <a:sy n="84" d="100"/>
        </p:scale>
        <p:origin x="2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izhiniyan S R" userId="524aaee22f1eab06" providerId="LiveId" clId="{F8ABF9A7-B5F6-49DB-B570-739349BD13CA}"/>
    <pc:docChg chg="undo custSel addSld delSld modSld">
      <pc:chgData name="Tamizhiniyan S R" userId="524aaee22f1eab06" providerId="LiveId" clId="{F8ABF9A7-B5F6-49DB-B570-739349BD13CA}" dt="2020-07-28T15:38:38.167" v="1670"/>
      <pc:docMkLst>
        <pc:docMk/>
      </pc:docMkLst>
      <pc:sldChg chg="del">
        <pc:chgData name="Tamizhiniyan S R" userId="524aaee22f1eab06" providerId="LiveId" clId="{F8ABF9A7-B5F6-49DB-B570-739349BD13CA}" dt="2020-07-28T09:15:13.461" v="800" actId="47"/>
        <pc:sldMkLst>
          <pc:docMk/>
          <pc:sldMk cId="0" sldId="256"/>
        </pc:sldMkLst>
      </pc:sldChg>
      <pc:sldChg chg="del">
        <pc:chgData name="Tamizhiniyan S R" userId="524aaee22f1eab06" providerId="LiveId" clId="{F8ABF9A7-B5F6-49DB-B570-739349BD13CA}" dt="2020-07-28T09:02:24.285" v="570" actId="47"/>
        <pc:sldMkLst>
          <pc:docMk/>
          <pc:sldMk cId="0" sldId="257"/>
        </pc:sldMkLst>
      </pc:sldChg>
      <pc:sldChg chg="del">
        <pc:chgData name="Tamizhiniyan S R" userId="524aaee22f1eab06" providerId="LiveId" clId="{F8ABF9A7-B5F6-49DB-B570-739349BD13CA}" dt="2020-07-28T15:17:03.350" v="1141" actId="47"/>
        <pc:sldMkLst>
          <pc:docMk/>
          <pc:sldMk cId="1723278830" sldId="258"/>
        </pc:sldMkLst>
      </pc:sldChg>
      <pc:sldChg chg="addSp delSp modSp mod">
        <pc:chgData name="Tamizhiniyan S R" userId="524aaee22f1eab06" providerId="LiveId" clId="{F8ABF9A7-B5F6-49DB-B570-739349BD13CA}" dt="2020-07-28T15:19:05.999" v="1176" actId="14100"/>
        <pc:sldMkLst>
          <pc:docMk/>
          <pc:sldMk cId="2691583766" sldId="261"/>
        </pc:sldMkLst>
        <pc:spChg chg="mod">
          <ac:chgData name="Tamizhiniyan S R" userId="524aaee22f1eab06" providerId="LiveId" clId="{F8ABF9A7-B5F6-49DB-B570-739349BD13CA}" dt="2020-07-28T15:18:25.852" v="1164" actId="1076"/>
          <ac:spMkLst>
            <pc:docMk/>
            <pc:sldMk cId="2691583766" sldId="261"/>
            <ac:spMk id="4" creationId="{49FB5C96-09B1-408E-8857-7C9C00CD3949}"/>
          </ac:spMkLst>
        </pc:spChg>
        <pc:spChg chg="add del mod">
          <ac:chgData name="Tamizhiniyan S R" userId="524aaee22f1eab06" providerId="LiveId" clId="{F8ABF9A7-B5F6-49DB-B570-739349BD13CA}" dt="2020-07-28T15:18:43.858" v="1168" actId="478"/>
          <ac:spMkLst>
            <pc:docMk/>
            <pc:sldMk cId="2691583766" sldId="261"/>
            <ac:spMk id="6" creationId="{12E26878-4432-4414-8355-1CF658BA5137}"/>
          </ac:spMkLst>
        </pc:spChg>
        <pc:spChg chg="add mod">
          <ac:chgData name="Tamizhiniyan S R" userId="524aaee22f1eab06" providerId="LiveId" clId="{F8ABF9A7-B5F6-49DB-B570-739349BD13CA}" dt="2020-07-28T15:19:05.999" v="1176" actId="14100"/>
          <ac:spMkLst>
            <pc:docMk/>
            <pc:sldMk cId="2691583766" sldId="261"/>
            <ac:spMk id="7" creationId="{0248CA10-6248-4AA6-8196-FC9D493E3F68}"/>
          </ac:spMkLst>
        </pc:spChg>
        <pc:spChg chg="mod">
          <ac:chgData name="Tamizhiniyan S R" userId="524aaee22f1eab06" providerId="LiveId" clId="{F8ABF9A7-B5F6-49DB-B570-739349BD13CA}" dt="2020-07-28T15:18:59.479" v="1174" actId="1076"/>
          <ac:spMkLst>
            <pc:docMk/>
            <pc:sldMk cId="2691583766" sldId="261"/>
            <ac:spMk id="8" creationId="{758A3D63-31AB-4417-822D-F87FCC746212}"/>
          </ac:spMkLst>
        </pc:spChg>
        <pc:picChg chg="mod modCrop">
          <ac:chgData name="Tamizhiniyan S R" userId="524aaee22f1eab06" providerId="LiveId" clId="{F8ABF9A7-B5F6-49DB-B570-739349BD13CA}" dt="2020-07-28T15:18:50.487" v="1171" actId="1076"/>
          <ac:picMkLst>
            <pc:docMk/>
            <pc:sldMk cId="2691583766" sldId="261"/>
            <ac:picMk id="10" creationId="{D9836E2D-FBF6-4EB2-B301-14D6DD518D84}"/>
          </ac:picMkLst>
        </pc:picChg>
      </pc:sldChg>
      <pc:sldChg chg="del">
        <pc:chgData name="Tamizhiniyan S R" userId="524aaee22f1eab06" providerId="LiveId" clId="{F8ABF9A7-B5F6-49DB-B570-739349BD13CA}" dt="2020-07-28T15:19:08.136" v="1177" actId="47"/>
        <pc:sldMkLst>
          <pc:docMk/>
          <pc:sldMk cId="822921862" sldId="262"/>
        </pc:sldMkLst>
      </pc:sldChg>
      <pc:sldChg chg="addSp delSp modSp mod">
        <pc:chgData name="Tamizhiniyan S R" userId="524aaee22f1eab06" providerId="LiveId" clId="{F8ABF9A7-B5F6-49DB-B570-739349BD13CA}" dt="2020-07-28T08:45:46.730" v="465" actId="20577"/>
        <pc:sldMkLst>
          <pc:docMk/>
          <pc:sldMk cId="3913836542" sldId="263"/>
        </pc:sldMkLst>
        <pc:spChg chg="add del mod">
          <ac:chgData name="Tamizhiniyan S R" userId="524aaee22f1eab06" providerId="LiveId" clId="{F8ABF9A7-B5F6-49DB-B570-739349BD13CA}" dt="2020-07-28T08:26:59.665" v="193" actId="478"/>
          <ac:spMkLst>
            <pc:docMk/>
            <pc:sldMk cId="3913836542" sldId="263"/>
            <ac:spMk id="4" creationId="{4F713C92-8E39-416D-8DC7-7F5C5EA619E7}"/>
          </ac:spMkLst>
        </pc:spChg>
        <pc:spChg chg="add mod">
          <ac:chgData name="Tamizhiniyan S R" userId="524aaee22f1eab06" providerId="LiveId" clId="{F8ABF9A7-B5F6-49DB-B570-739349BD13CA}" dt="2020-07-28T08:45:46.730" v="465" actId="20577"/>
          <ac:spMkLst>
            <pc:docMk/>
            <pc:sldMk cId="3913836542" sldId="263"/>
            <ac:spMk id="8" creationId="{98609655-2A71-438C-AD5E-76373335CCEF}"/>
          </ac:spMkLst>
        </pc:spChg>
        <pc:spChg chg="mod">
          <ac:chgData name="Tamizhiniyan S R" userId="524aaee22f1eab06" providerId="LiveId" clId="{F8ABF9A7-B5F6-49DB-B570-739349BD13CA}" dt="2020-07-28T08:26:04.879" v="188" actId="27636"/>
          <ac:spMkLst>
            <pc:docMk/>
            <pc:sldMk cId="3913836542" sldId="263"/>
            <ac:spMk id="11" creationId="{4647F52D-0597-41E0-BBA9-7F08ECF3D693}"/>
          </ac:spMkLst>
        </pc:spChg>
        <pc:spChg chg="del mod">
          <ac:chgData name="Tamizhiniyan S R" userId="524aaee22f1eab06" providerId="LiveId" clId="{F8ABF9A7-B5F6-49DB-B570-739349BD13CA}" dt="2020-07-28T08:26:55.152" v="192" actId="478"/>
          <ac:spMkLst>
            <pc:docMk/>
            <pc:sldMk cId="3913836542" sldId="263"/>
            <ac:spMk id="12" creationId="{DF20C021-8E14-454C-86BD-0A6F5ECB348E}"/>
          </ac:spMkLst>
        </pc:spChg>
        <pc:picChg chg="del mod">
          <ac:chgData name="Tamizhiniyan S R" userId="524aaee22f1eab06" providerId="LiveId" clId="{F8ABF9A7-B5F6-49DB-B570-739349BD13CA}" dt="2020-07-28T08:30:37.728" v="202" actId="478"/>
          <ac:picMkLst>
            <pc:docMk/>
            <pc:sldMk cId="3913836542" sldId="263"/>
            <ac:picMk id="3" creationId="{A0DB3418-E93C-46A8-99AD-B1E36E388651}"/>
          </ac:picMkLst>
        </pc:picChg>
        <pc:picChg chg="del mod">
          <ac:chgData name="Tamizhiniyan S R" userId="524aaee22f1eab06" providerId="LiveId" clId="{F8ABF9A7-B5F6-49DB-B570-739349BD13CA}" dt="2020-07-28T08:30:39.425" v="203" actId="478"/>
          <ac:picMkLst>
            <pc:docMk/>
            <pc:sldMk cId="3913836542" sldId="263"/>
            <ac:picMk id="5" creationId="{644BF20B-CEE1-432C-A0A7-DB02AEEC46D9}"/>
          </ac:picMkLst>
        </pc:picChg>
        <pc:picChg chg="add mod">
          <ac:chgData name="Tamizhiniyan S R" userId="524aaee22f1eab06" providerId="LiveId" clId="{F8ABF9A7-B5F6-49DB-B570-739349BD13CA}" dt="2020-07-28T08:45:00.282" v="386" actId="1076"/>
          <ac:picMkLst>
            <pc:docMk/>
            <pc:sldMk cId="3913836542" sldId="263"/>
            <ac:picMk id="6" creationId="{B2A271D6-9229-45D0-BBDD-EDE23AD21A03}"/>
          </ac:picMkLst>
        </pc:picChg>
        <pc:picChg chg="del mod">
          <ac:chgData name="Tamizhiniyan S R" userId="524aaee22f1eab06" providerId="LiveId" clId="{F8ABF9A7-B5F6-49DB-B570-739349BD13CA}" dt="2020-07-28T08:30:40.344" v="204" actId="478"/>
          <ac:picMkLst>
            <pc:docMk/>
            <pc:sldMk cId="3913836542" sldId="263"/>
            <ac:picMk id="7" creationId="{B455E855-038F-4D90-B834-22D7D9CA4D55}"/>
          </ac:picMkLst>
        </pc:picChg>
        <pc:picChg chg="del mod">
          <ac:chgData name="Tamizhiniyan S R" userId="524aaee22f1eab06" providerId="LiveId" clId="{F8ABF9A7-B5F6-49DB-B570-739349BD13CA}" dt="2020-07-28T08:30:41.470" v="205" actId="478"/>
          <ac:picMkLst>
            <pc:docMk/>
            <pc:sldMk cId="3913836542" sldId="263"/>
            <ac:picMk id="9" creationId="{218F79E5-A9CD-4AD7-8C19-3FF3424ECDD6}"/>
          </ac:picMkLst>
        </pc:picChg>
        <pc:picChg chg="add del mod">
          <ac:chgData name="Tamizhiniyan S R" userId="524aaee22f1eab06" providerId="LiveId" clId="{F8ABF9A7-B5F6-49DB-B570-739349BD13CA}" dt="2020-07-28T08:43:07.148" v="381" actId="478"/>
          <ac:picMkLst>
            <pc:docMk/>
            <pc:sldMk cId="3913836542" sldId="263"/>
            <ac:picMk id="10" creationId="{2532D494-8CAC-4DF3-8559-98A5E7278D87}"/>
          </ac:picMkLst>
        </pc:picChg>
        <pc:picChg chg="add mod">
          <ac:chgData name="Tamizhiniyan S R" userId="524aaee22f1eab06" providerId="LiveId" clId="{F8ABF9A7-B5F6-49DB-B570-739349BD13CA}" dt="2020-07-28T08:42:40.525" v="376" actId="27636"/>
          <ac:picMkLst>
            <pc:docMk/>
            <pc:sldMk cId="3913836542" sldId="263"/>
            <ac:picMk id="13" creationId="{7FE03E79-6CA0-4032-AA62-33B75823959A}"/>
          </ac:picMkLst>
        </pc:picChg>
        <pc:picChg chg="add mod">
          <ac:chgData name="Tamizhiniyan S R" userId="524aaee22f1eab06" providerId="LiveId" clId="{F8ABF9A7-B5F6-49DB-B570-739349BD13CA}" dt="2020-07-28T08:44:57.708" v="385" actId="1076"/>
          <ac:picMkLst>
            <pc:docMk/>
            <pc:sldMk cId="3913836542" sldId="263"/>
            <ac:picMk id="14" creationId="{A2C076E5-EDE8-4368-908E-28BFA1E8E44F}"/>
          </ac:picMkLst>
        </pc:picChg>
        <pc:picChg chg="add mod">
          <ac:chgData name="Tamizhiniyan S R" userId="524aaee22f1eab06" providerId="LiveId" clId="{F8ABF9A7-B5F6-49DB-B570-739349BD13CA}" dt="2020-07-28T08:44:44.664" v="383" actId="1076"/>
          <ac:picMkLst>
            <pc:docMk/>
            <pc:sldMk cId="3913836542" sldId="263"/>
            <ac:picMk id="15" creationId="{0F7A44A0-09EF-41EC-BE0D-0E1B1229E64E}"/>
          </ac:picMkLst>
        </pc:picChg>
      </pc:sldChg>
      <pc:sldChg chg="del">
        <pc:chgData name="Tamizhiniyan S R" userId="524aaee22f1eab06" providerId="LiveId" clId="{F8ABF9A7-B5F6-49DB-B570-739349BD13CA}" dt="2020-07-28T15:19:10.089" v="1178" actId="47"/>
        <pc:sldMkLst>
          <pc:docMk/>
          <pc:sldMk cId="1021261813" sldId="264"/>
        </pc:sldMkLst>
      </pc:sldChg>
      <pc:sldChg chg="del">
        <pc:chgData name="Tamizhiniyan S R" userId="524aaee22f1eab06" providerId="LiveId" clId="{F8ABF9A7-B5F6-49DB-B570-739349BD13CA}" dt="2020-07-28T09:00:34.704" v="548" actId="47"/>
        <pc:sldMkLst>
          <pc:docMk/>
          <pc:sldMk cId="976301545" sldId="267"/>
        </pc:sldMkLst>
      </pc:sldChg>
      <pc:sldChg chg="del">
        <pc:chgData name="Tamizhiniyan S R" userId="524aaee22f1eab06" providerId="LiveId" clId="{F8ABF9A7-B5F6-49DB-B570-739349BD13CA}" dt="2020-07-28T09:01:01.429" v="552" actId="47"/>
        <pc:sldMkLst>
          <pc:docMk/>
          <pc:sldMk cId="3953398467" sldId="269"/>
        </pc:sldMkLst>
      </pc:sldChg>
      <pc:sldChg chg="del">
        <pc:chgData name="Tamizhiniyan S R" userId="524aaee22f1eab06" providerId="LiveId" clId="{F8ABF9A7-B5F6-49DB-B570-739349BD13CA}" dt="2020-07-28T09:01:08.082" v="553" actId="47"/>
        <pc:sldMkLst>
          <pc:docMk/>
          <pc:sldMk cId="3706035855" sldId="270"/>
        </pc:sldMkLst>
      </pc:sldChg>
      <pc:sldChg chg="addSp delSp modSp del mod">
        <pc:chgData name="Tamizhiniyan S R" userId="524aaee22f1eab06" providerId="LiveId" clId="{F8ABF9A7-B5F6-49DB-B570-739349BD13CA}" dt="2020-07-28T09:15:11.210" v="799" actId="47"/>
        <pc:sldMkLst>
          <pc:docMk/>
          <pc:sldMk cId="2200481525" sldId="271"/>
        </pc:sldMkLst>
        <pc:spChg chg="add del mod">
          <ac:chgData name="Tamizhiniyan S R" userId="524aaee22f1eab06" providerId="LiveId" clId="{F8ABF9A7-B5F6-49DB-B570-739349BD13CA}" dt="2020-07-28T09:14:23.178" v="776" actId="478"/>
          <ac:spMkLst>
            <pc:docMk/>
            <pc:sldMk cId="2200481525" sldId="271"/>
            <ac:spMk id="3" creationId="{B3800A1C-C72D-4ED7-A292-250360501924}"/>
          </ac:spMkLst>
        </pc:spChg>
        <pc:spChg chg="mod">
          <ac:chgData name="Tamizhiniyan S R" userId="524aaee22f1eab06" providerId="LiveId" clId="{F8ABF9A7-B5F6-49DB-B570-739349BD13CA}" dt="2020-07-28T09:14:29.664" v="777" actId="6549"/>
          <ac:spMkLst>
            <pc:docMk/>
            <pc:sldMk cId="2200481525" sldId="271"/>
            <ac:spMk id="5" creationId="{00000000-0000-0000-0000-000000000000}"/>
          </ac:spMkLst>
        </pc:spChg>
        <pc:picChg chg="del mod">
          <ac:chgData name="Tamizhiniyan S R" userId="524aaee22f1eab06" providerId="LiveId" clId="{F8ABF9A7-B5F6-49DB-B570-739349BD13CA}" dt="2020-07-28T09:11:59.543" v="596" actId="478"/>
          <ac:picMkLst>
            <pc:docMk/>
            <pc:sldMk cId="2200481525" sldId="271"/>
            <ac:picMk id="4" creationId="{00000000-0000-0000-0000-000000000000}"/>
          </ac:picMkLst>
        </pc:picChg>
      </pc:sldChg>
      <pc:sldChg chg="addSp delSp modSp mod">
        <pc:chgData name="Tamizhiniyan S R" userId="524aaee22f1eab06" providerId="LiveId" clId="{F8ABF9A7-B5F6-49DB-B570-739349BD13CA}" dt="2020-07-28T09:17:32.813" v="817" actId="14100"/>
        <pc:sldMkLst>
          <pc:docMk/>
          <pc:sldMk cId="0" sldId="274"/>
        </pc:sldMkLst>
        <pc:spChg chg="del">
          <ac:chgData name="Tamizhiniyan S R" userId="524aaee22f1eab06" providerId="LiveId" clId="{F8ABF9A7-B5F6-49DB-B570-739349BD13CA}" dt="2020-07-28T09:15:32.517" v="802" actId="478"/>
          <ac:spMkLst>
            <pc:docMk/>
            <pc:sldMk cId="0" sldId="274"/>
            <ac:spMk id="159" creationId="{00000000-0000-0000-0000-000000000000}"/>
          </ac:spMkLst>
        </pc:spChg>
        <pc:picChg chg="add mod">
          <ac:chgData name="Tamizhiniyan S R" userId="524aaee22f1eab06" providerId="LiveId" clId="{F8ABF9A7-B5F6-49DB-B570-739349BD13CA}" dt="2020-07-28T09:17:32.813" v="817" actId="14100"/>
          <ac:picMkLst>
            <pc:docMk/>
            <pc:sldMk cId="0" sldId="274"/>
            <ac:picMk id="4" creationId="{1EDF5988-908F-4010-B5D1-A86CBC196B10}"/>
          </ac:picMkLst>
        </pc:picChg>
        <pc:picChg chg="add del mod">
          <ac:chgData name="Tamizhiniyan S R" userId="524aaee22f1eab06" providerId="LiveId" clId="{F8ABF9A7-B5F6-49DB-B570-739349BD13CA}" dt="2020-07-28T09:17:08.282" v="809" actId="478"/>
          <ac:picMkLst>
            <pc:docMk/>
            <pc:sldMk cId="0" sldId="274"/>
            <ac:picMk id="5" creationId="{2FF2B0DE-D237-434C-BACC-1A2B3D2CBBF8}"/>
          </ac:picMkLst>
        </pc:picChg>
        <pc:picChg chg="add mod">
          <ac:chgData name="Tamizhiniyan S R" userId="524aaee22f1eab06" providerId="LiveId" clId="{F8ABF9A7-B5F6-49DB-B570-739349BD13CA}" dt="2020-07-28T09:17:30.167" v="816" actId="1076"/>
          <ac:picMkLst>
            <pc:docMk/>
            <pc:sldMk cId="0" sldId="274"/>
            <ac:picMk id="6" creationId="{4D8FD722-1987-4259-8010-CF3701D48C93}"/>
          </ac:picMkLst>
        </pc:picChg>
      </pc:sldChg>
      <pc:sldChg chg="del">
        <pc:chgData name="Tamizhiniyan S R" userId="524aaee22f1eab06" providerId="LiveId" clId="{F8ABF9A7-B5F6-49DB-B570-739349BD13CA}" dt="2020-07-28T09:02:30.094" v="571" actId="47"/>
        <pc:sldMkLst>
          <pc:docMk/>
          <pc:sldMk cId="0" sldId="275"/>
        </pc:sldMkLst>
      </pc:sldChg>
      <pc:sldChg chg="add del">
        <pc:chgData name="Tamizhiniyan S R" userId="524aaee22f1eab06" providerId="LiveId" clId="{F8ABF9A7-B5F6-49DB-B570-739349BD13CA}" dt="2020-07-28T15:16:57.971" v="1139" actId="47"/>
        <pc:sldMkLst>
          <pc:docMk/>
          <pc:sldMk cId="0" sldId="276"/>
        </pc:sldMkLst>
      </pc:sldChg>
      <pc:sldChg chg="addSp delSp modSp mod">
        <pc:chgData name="Tamizhiniyan S R" userId="524aaee22f1eab06" providerId="LiveId" clId="{F8ABF9A7-B5F6-49DB-B570-739349BD13CA}" dt="2020-07-28T15:38:24.671" v="1666"/>
        <pc:sldMkLst>
          <pc:docMk/>
          <pc:sldMk cId="0" sldId="277"/>
        </pc:sldMkLst>
        <pc:spChg chg="mod">
          <ac:chgData name="Tamizhiniyan S R" userId="524aaee22f1eab06" providerId="LiveId" clId="{F8ABF9A7-B5F6-49DB-B570-739349BD13CA}" dt="2020-07-28T15:38:24.671" v="1666"/>
          <ac:spMkLst>
            <pc:docMk/>
            <pc:sldMk cId="0" sldId="277"/>
            <ac:spMk id="168" creationId="{00000000-0000-0000-0000-000000000000}"/>
          </ac:spMkLst>
        </pc:spChg>
        <pc:picChg chg="add mod">
          <ac:chgData name="Tamizhiniyan S R" userId="524aaee22f1eab06" providerId="LiveId" clId="{F8ABF9A7-B5F6-49DB-B570-739349BD13CA}" dt="2020-07-28T09:24:15.295" v="1005" actId="1076"/>
          <ac:picMkLst>
            <pc:docMk/>
            <pc:sldMk cId="0" sldId="277"/>
            <ac:picMk id="4" creationId="{6632C841-D1C0-46B9-986C-A22149B640E7}"/>
          </ac:picMkLst>
        </pc:picChg>
        <pc:picChg chg="add del mod">
          <ac:chgData name="Tamizhiniyan S R" userId="524aaee22f1eab06" providerId="LiveId" clId="{F8ABF9A7-B5F6-49DB-B570-739349BD13CA}" dt="2020-07-28T09:23:37.491" v="979" actId="478"/>
          <ac:picMkLst>
            <pc:docMk/>
            <pc:sldMk cId="0" sldId="277"/>
            <ac:picMk id="5" creationId="{6C44CA84-18AA-4B90-BCE8-E5793346AE5F}"/>
          </ac:picMkLst>
        </pc:picChg>
        <pc:picChg chg="mod">
          <ac:chgData name="Tamizhiniyan S R" userId="524aaee22f1eab06" providerId="LiveId" clId="{F8ABF9A7-B5F6-49DB-B570-739349BD13CA}" dt="2020-07-28T09:22:17.938" v="954" actId="1076"/>
          <ac:picMkLst>
            <pc:docMk/>
            <pc:sldMk cId="0" sldId="277"/>
            <ac:picMk id="167" creationId="{00000000-0000-0000-0000-000000000000}"/>
          </ac:picMkLst>
        </pc:picChg>
      </pc:sldChg>
      <pc:sldChg chg="del">
        <pc:chgData name="Tamizhiniyan S R" userId="524aaee22f1eab06" providerId="LiveId" clId="{F8ABF9A7-B5F6-49DB-B570-739349BD13CA}" dt="2020-07-28T15:17:09.036" v="1142" actId="47"/>
        <pc:sldMkLst>
          <pc:docMk/>
          <pc:sldMk cId="0" sldId="278"/>
        </pc:sldMkLst>
      </pc:sldChg>
      <pc:sldChg chg="addSp delSp modSp add del mod">
        <pc:chgData name="Tamizhiniyan S R" userId="524aaee22f1eab06" providerId="LiveId" clId="{F8ABF9A7-B5F6-49DB-B570-739349BD13CA}" dt="2020-07-28T09:24:29.838" v="1008" actId="47"/>
        <pc:sldMkLst>
          <pc:docMk/>
          <pc:sldMk cId="0" sldId="283"/>
        </pc:sldMkLst>
        <pc:spChg chg="add mod">
          <ac:chgData name="Tamizhiniyan S R" userId="524aaee22f1eab06" providerId="LiveId" clId="{F8ABF9A7-B5F6-49DB-B570-739349BD13CA}" dt="2020-07-28T09:22:33.760" v="955" actId="478"/>
          <ac:spMkLst>
            <pc:docMk/>
            <pc:sldMk cId="0" sldId="283"/>
            <ac:spMk id="7" creationId="{D3E95EC8-BD3F-4115-8F9B-7815A5EBDA37}"/>
          </ac:spMkLst>
        </pc:spChg>
        <pc:picChg chg="del">
          <ac:chgData name="Tamizhiniyan S R" userId="524aaee22f1eab06" providerId="LiveId" clId="{F8ABF9A7-B5F6-49DB-B570-739349BD13CA}" dt="2020-07-28T09:22:33.760" v="955" actId="478"/>
          <ac:picMkLst>
            <pc:docMk/>
            <pc:sldMk cId="0" sldId="283"/>
            <ac:picMk id="5" creationId="{00000000-0000-0000-0000-000000000000}"/>
          </ac:picMkLst>
        </pc:picChg>
      </pc:sldChg>
      <pc:sldChg chg="del">
        <pc:chgData name="Tamizhiniyan S R" userId="524aaee22f1eab06" providerId="LiveId" clId="{F8ABF9A7-B5F6-49DB-B570-739349BD13CA}" dt="2020-07-28T09:24:31.685" v="1009" actId="47"/>
        <pc:sldMkLst>
          <pc:docMk/>
          <pc:sldMk cId="0" sldId="284"/>
        </pc:sldMkLst>
      </pc:sldChg>
      <pc:sldChg chg="del">
        <pc:chgData name="Tamizhiniyan S R" userId="524aaee22f1eab06" providerId="LiveId" clId="{F8ABF9A7-B5F6-49DB-B570-739349BD13CA}" dt="2020-07-28T09:24:35.634" v="1010" actId="47"/>
        <pc:sldMkLst>
          <pc:docMk/>
          <pc:sldMk cId="2377180647" sldId="286"/>
        </pc:sldMkLst>
      </pc:sldChg>
      <pc:sldChg chg="addSp delSp modSp mod">
        <pc:chgData name="Tamizhiniyan S R" userId="524aaee22f1eab06" providerId="LiveId" clId="{F8ABF9A7-B5F6-49DB-B570-739349BD13CA}" dt="2020-07-28T15:38:24.671" v="1666"/>
        <pc:sldMkLst>
          <pc:docMk/>
          <pc:sldMk cId="1969606983" sldId="287"/>
        </pc:sldMkLst>
        <pc:spChg chg="mod">
          <ac:chgData name="Tamizhiniyan S R" userId="524aaee22f1eab06" providerId="LiveId" clId="{F8ABF9A7-B5F6-49DB-B570-739349BD13CA}" dt="2020-07-28T15:16:49.021" v="1134" actId="313"/>
          <ac:spMkLst>
            <pc:docMk/>
            <pc:sldMk cId="1969606983" sldId="287"/>
            <ac:spMk id="4" creationId="{00000000-0000-0000-0000-000000000000}"/>
          </ac:spMkLst>
        </pc:spChg>
        <pc:spChg chg="mod">
          <ac:chgData name="Tamizhiniyan S R" userId="524aaee22f1eab06" providerId="LiveId" clId="{F8ABF9A7-B5F6-49DB-B570-739349BD13CA}" dt="2020-07-28T15:38:24.671" v="1666"/>
          <ac:spMkLst>
            <pc:docMk/>
            <pc:sldMk cId="1969606983" sldId="287"/>
            <ac:spMk id="7" creationId="{1C5713D0-A26C-4663-859A-FEF683CF7953}"/>
          </ac:spMkLst>
        </pc:spChg>
        <pc:picChg chg="del">
          <ac:chgData name="Tamizhiniyan S R" userId="524aaee22f1eab06" providerId="LiveId" clId="{F8ABF9A7-B5F6-49DB-B570-739349BD13CA}" dt="2020-07-28T09:25:11.400" v="1011" actId="478"/>
          <ac:picMkLst>
            <pc:docMk/>
            <pc:sldMk cId="1969606983" sldId="287"/>
            <ac:picMk id="2" creationId="{65F2CA9A-DB85-40E3-A6ED-E05BB28FA848}"/>
          </ac:picMkLst>
        </pc:picChg>
        <pc:picChg chg="add mod">
          <ac:chgData name="Tamizhiniyan S R" userId="524aaee22f1eab06" providerId="LiveId" clId="{F8ABF9A7-B5F6-49DB-B570-739349BD13CA}" dt="2020-07-28T09:26:09.174" v="1018" actId="1076"/>
          <ac:picMkLst>
            <pc:docMk/>
            <pc:sldMk cId="1969606983" sldId="287"/>
            <ac:picMk id="3" creationId="{8731728D-09F5-46C4-807F-81D425BF6215}"/>
          </ac:picMkLst>
        </pc:picChg>
        <pc:picChg chg="mod modCrop">
          <ac:chgData name="Tamizhiniyan S R" userId="524aaee22f1eab06" providerId="LiveId" clId="{F8ABF9A7-B5F6-49DB-B570-739349BD13CA}" dt="2020-07-28T15:14:26.283" v="1039" actId="14100"/>
          <ac:picMkLst>
            <pc:docMk/>
            <pc:sldMk cId="1969606983" sldId="287"/>
            <ac:picMk id="5" creationId="{00000000-0000-0000-0000-000000000000}"/>
          </ac:picMkLst>
        </pc:picChg>
        <pc:picChg chg="add mod">
          <ac:chgData name="Tamizhiniyan S R" userId="524aaee22f1eab06" providerId="LiveId" clId="{F8ABF9A7-B5F6-49DB-B570-739349BD13CA}" dt="2020-07-28T15:16:16.763" v="1130" actId="1076"/>
          <ac:picMkLst>
            <pc:docMk/>
            <pc:sldMk cId="1969606983" sldId="287"/>
            <ac:picMk id="6" creationId="{3FF717B6-0BC4-4198-AA2F-9C81F0F0A39E}"/>
          </ac:picMkLst>
        </pc:picChg>
        <pc:picChg chg="add mod modCrop">
          <ac:chgData name="Tamizhiniyan S R" userId="524aaee22f1eab06" providerId="LiveId" clId="{F8ABF9A7-B5F6-49DB-B570-739349BD13CA}" dt="2020-07-28T15:14:55.859" v="1047" actId="732"/>
          <ac:picMkLst>
            <pc:docMk/>
            <pc:sldMk cId="1969606983" sldId="287"/>
            <ac:picMk id="8" creationId="{58B3A19B-8BDB-45D2-8B97-246B1541A7C3}"/>
          </ac:picMkLst>
        </pc:picChg>
        <pc:picChg chg="add mod">
          <ac:chgData name="Tamizhiniyan S R" userId="524aaee22f1eab06" providerId="LiveId" clId="{F8ABF9A7-B5F6-49DB-B570-739349BD13CA}" dt="2020-07-28T15:14:38.562" v="1044" actId="1076"/>
          <ac:picMkLst>
            <pc:docMk/>
            <pc:sldMk cId="1969606983" sldId="287"/>
            <ac:picMk id="9" creationId="{DCDE6B81-DF82-4B6D-B89C-E0816D3B5716}"/>
          </ac:picMkLst>
        </pc:picChg>
        <pc:picChg chg="add mod">
          <ac:chgData name="Tamizhiniyan S R" userId="524aaee22f1eab06" providerId="LiveId" clId="{F8ABF9A7-B5F6-49DB-B570-739349BD13CA}" dt="2020-07-28T15:14:42.652" v="1046" actId="1076"/>
          <ac:picMkLst>
            <pc:docMk/>
            <pc:sldMk cId="1969606983" sldId="287"/>
            <ac:picMk id="10" creationId="{539BE2F0-7939-4D4C-9B91-478C734965BF}"/>
          </ac:picMkLst>
        </pc:picChg>
        <pc:picChg chg="add mod">
          <ac:chgData name="Tamizhiniyan S R" userId="524aaee22f1eab06" providerId="LiveId" clId="{F8ABF9A7-B5F6-49DB-B570-739349BD13CA}" dt="2020-07-28T15:16:43.331" v="1132" actId="1076"/>
          <ac:picMkLst>
            <pc:docMk/>
            <pc:sldMk cId="1969606983" sldId="287"/>
            <ac:picMk id="11" creationId="{A6F6B947-54FB-4F46-B287-0359D6DC952E}"/>
          </ac:picMkLst>
        </pc:picChg>
      </pc:sldChg>
      <pc:sldChg chg="del">
        <pc:chgData name="Tamizhiniyan S R" userId="524aaee22f1eab06" providerId="LiveId" clId="{F8ABF9A7-B5F6-49DB-B570-739349BD13CA}" dt="2020-07-28T08:58:22.877" v="504" actId="47"/>
        <pc:sldMkLst>
          <pc:docMk/>
          <pc:sldMk cId="4202470035" sldId="289"/>
        </pc:sldMkLst>
      </pc:sldChg>
      <pc:sldChg chg="del">
        <pc:chgData name="Tamizhiniyan S R" userId="524aaee22f1eab06" providerId="LiveId" clId="{F8ABF9A7-B5F6-49DB-B570-739349BD13CA}" dt="2020-07-28T08:18:57.440" v="23" actId="47"/>
        <pc:sldMkLst>
          <pc:docMk/>
          <pc:sldMk cId="0" sldId="291"/>
        </pc:sldMkLst>
      </pc:sldChg>
      <pc:sldChg chg="del">
        <pc:chgData name="Tamizhiniyan S R" userId="524aaee22f1eab06" providerId="LiveId" clId="{F8ABF9A7-B5F6-49DB-B570-739349BD13CA}" dt="2020-07-28T08:18:58.595" v="24" actId="47"/>
        <pc:sldMkLst>
          <pc:docMk/>
          <pc:sldMk cId="0" sldId="292"/>
        </pc:sldMkLst>
      </pc:sldChg>
      <pc:sldChg chg="modSp del mod">
        <pc:chgData name="Tamizhiniyan S R" userId="524aaee22f1eab06" providerId="LiveId" clId="{F8ABF9A7-B5F6-49DB-B570-739349BD13CA}" dt="2020-07-28T08:36:37.253" v="311" actId="47"/>
        <pc:sldMkLst>
          <pc:docMk/>
          <pc:sldMk cId="0" sldId="293"/>
        </pc:sldMkLst>
        <pc:spChg chg="mod">
          <ac:chgData name="Tamizhiniyan S R" userId="524aaee22f1eab06" providerId="LiveId" clId="{F8ABF9A7-B5F6-49DB-B570-739349BD13CA}" dt="2020-07-28T08:19:16.558" v="26" actId="14100"/>
          <ac:spMkLst>
            <pc:docMk/>
            <pc:sldMk cId="0" sldId="293"/>
            <ac:spMk id="11" creationId="{54D9F5B1-488C-4297-8F72-A483BB3CBF38}"/>
          </ac:spMkLst>
        </pc:spChg>
      </pc:sldChg>
      <pc:sldChg chg="del">
        <pc:chgData name="Tamizhiniyan S R" userId="524aaee22f1eab06" providerId="LiveId" clId="{F8ABF9A7-B5F6-49DB-B570-739349BD13CA}" dt="2020-07-28T08:36:45.168" v="312" actId="47"/>
        <pc:sldMkLst>
          <pc:docMk/>
          <pc:sldMk cId="0" sldId="294"/>
        </pc:sldMkLst>
      </pc:sldChg>
      <pc:sldChg chg="del">
        <pc:chgData name="Tamizhiniyan S R" userId="524aaee22f1eab06" providerId="LiveId" clId="{F8ABF9A7-B5F6-49DB-B570-739349BD13CA}" dt="2020-07-28T08:58:19.545" v="503" actId="47"/>
        <pc:sldMkLst>
          <pc:docMk/>
          <pc:sldMk cId="0" sldId="295"/>
        </pc:sldMkLst>
      </pc:sldChg>
      <pc:sldChg chg="modSp setBg">
        <pc:chgData name="Tamizhiniyan S R" userId="524aaee22f1eab06" providerId="LiveId" clId="{F8ABF9A7-B5F6-49DB-B570-739349BD13CA}" dt="2020-07-28T15:38:38.167" v="1670"/>
        <pc:sldMkLst>
          <pc:docMk/>
          <pc:sldMk cId="2703947379" sldId="301"/>
        </pc:sldMkLst>
        <pc:spChg chg="mod">
          <ac:chgData name="Tamizhiniyan S R" userId="524aaee22f1eab06" providerId="LiveId" clId="{F8ABF9A7-B5F6-49DB-B570-739349BD13CA}" dt="2020-07-28T15:38:24.671" v="1666"/>
          <ac:spMkLst>
            <pc:docMk/>
            <pc:sldMk cId="2703947379" sldId="301"/>
            <ac:spMk id="2" creationId="{E4650391-85A1-49C5-BC92-DD101E05DC57}"/>
          </ac:spMkLst>
        </pc:spChg>
      </pc:sldChg>
      <pc:sldChg chg="addSp modSp mod">
        <pc:chgData name="Tamizhiniyan S R" userId="524aaee22f1eab06" providerId="LiveId" clId="{F8ABF9A7-B5F6-49DB-B570-739349BD13CA}" dt="2020-07-28T09:00:08.685" v="535" actId="14100"/>
        <pc:sldMkLst>
          <pc:docMk/>
          <pc:sldMk cId="3545171305" sldId="302"/>
        </pc:sldMkLst>
        <pc:spChg chg="mod">
          <ac:chgData name="Tamizhiniyan S R" userId="524aaee22f1eab06" providerId="LiveId" clId="{F8ABF9A7-B5F6-49DB-B570-739349BD13CA}" dt="2020-07-28T08:58:50.799" v="514" actId="1076"/>
          <ac:spMkLst>
            <pc:docMk/>
            <pc:sldMk cId="3545171305" sldId="302"/>
            <ac:spMk id="6" creationId="{59C5A177-2A4F-45BA-8BD2-52FBE00C57A5}"/>
          </ac:spMkLst>
        </pc:spChg>
        <pc:spChg chg="mod">
          <ac:chgData name="Tamizhiniyan S R" userId="524aaee22f1eab06" providerId="LiveId" clId="{F8ABF9A7-B5F6-49DB-B570-739349BD13CA}" dt="2020-07-28T08:59:25.521" v="527" actId="1076"/>
          <ac:spMkLst>
            <pc:docMk/>
            <pc:sldMk cId="3545171305" sldId="302"/>
            <ac:spMk id="7" creationId="{60A9C9B5-93EE-465B-88FD-D17EF93E3CD3}"/>
          </ac:spMkLst>
        </pc:spChg>
        <pc:spChg chg="add mod">
          <ac:chgData name="Tamizhiniyan S R" userId="524aaee22f1eab06" providerId="LiveId" clId="{F8ABF9A7-B5F6-49DB-B570-739349BD13CA}" dt="2020-07-28T09:00:08.685" v="535" actId="14100"/>
          <ac:spMkLst>
            <pc:docMk/>
            <pc:sldMk cId="3545171305" sldId="302"/>
            <ac:spMk id="8" creationId="{476B916E-BE4E-4EDB-A072-CDD31BC5388C}"/>
          </ac:spMkLst>
        </pc:spChg>
        <pc:spChg chg="mod">
          <ac:chgData name="Tamizhiniyan S R" userId="524aaee22f1eab06" providerId="LiveId" clId="{F8ABF9A7-B5F6-49DB-B570-739349BD13CA}" dt="2020-07-28T08:58:48.305" v="513" actId="1076"/>
          <ac:spMkLst>
            <pc:docMk/>
            <pc:sldMk cId="3545171305" sldId="302"/>
            <ac:spMk id="9" creationId="{41FB6489-60BE-49F4-8915-4B091E5E687F}"/>
          </ac:spMkLst>
        </pc:spChg>
        <pc:picChg chg="add mod">
          <ac:chgData name="Tamizhiniyan S R" userId="524aaee22f1eab06" providerId="LiveId" clId="{F8ABF9A7-B5F6-49DB-B570-739349BD13CA}" dt="2020-07-28T08:58:41.817" v="510" actId="1076"/>
          <ac:picMkLst>
            <pc:docMk/>
            <pc:sldMk cId="3545171305" sldId="302"/>
            <ac:picMk id="2" creationId="{FA6DF453-ED0D-4DF8-8B80-90B3931FED61}"/>
          </ac:picMkLst>
        </pc:picChg>
        <pc:picChg chg="mod">
          <ac:chgData name="Tamizhiniyan S R" userId="524aaee22f1eab06" providerId="LiveId" clId="{F8ABF9A7-B5F6-49DB-B570-739349BD13CA}" dt="2020-07-28T08:58:58.255" v="516" actId="1076"/>
          <ac:picMkLst>
            <pc:docMk/>
            <pc:sldMk cId="3545171305" sldId="302"/>
            <ac:picMk id="4" creationId="{FF0E62A6-C296-4E71-A53D-EA74DBE62BA5}"/>
          </ac:picMkLst>
        </pc:picChg>
      </pc:sldChg>
      <pc:sldChg chg="del">
        <pc:chgData name="Tamizhiniyan S R" userId="524aaee22f1eab06" providerId="LiveId" clId="{F8ABF9A7-B5F6-49DB-B570-739349BD13CA}" dt="2020-07-28T09:00:32.434" v="547" actId="47"/>
        <pc:sldMkLst>
          <pc:docMk/>
          <pc:sldMk cId="3059863265" sldId="303"/>
        </pc:sldMkLst>
      </pc:sldChg>
      <pc:sldChg chg="modSp del mod">
        <pc:chgData name="Tamizhiniyan S R" userId="524aaee22f1eab06" providerId="LiveId" clId="{F8ABF9A7-B5F6-49DB-B570-739349BD13CA}" dt="2020-07-28T09:00:36.048" v="549" actId="47"/>
        <pc:sldMkLst>
          <pc:docMk/>
          <pc:sldMk cId="1682623512" sldId="304"/>
        </pc:sldMkLst>
        <pc:picChg chg="mod">
          <ac:chgData name="Tamizhiniyan S R" userId="524aaee22f1eab06" providerId="LiveId" clId="{F8ABF9A7-B5F6-49DB-B570-739349BD13CA}" dt="2020-07-28T08:38:02.709" v="313" actId="14100"/>
          <ac:picMkLst>
            <pc:docMk/>
            <pc:sldMk cId="1682623512" sldId="304"/>
            <ac:picMk id="2" creationId="{079DD0EF-9FED-4C79-8E18-66A8121AB060}"/>
          </ac:picMkLst>
        </pc:picChg>
      </pc:sldChg>
      <pc:sldChg chg="addSp delSp modSp mod">
        <pc:chgData name="Tamizhiniyan S R" userId="524aaee22f1eab06" providerId="LiveId" clId="{F8ABF9A7-B5F6-49DB-B570-739349BD13CA}" dt="2020-07-28T15:19:27.846" v="1181" actId="1076"/>
        <pc:sldMkLst>
          <pc:docMk/>
          <pc:sldMk cId="3051342834" sldId="306"/>
        </pc:sldMkLst>
        <pc:spChg chg="del">
          <ac:chgData name="Tamizhiniyan S R" userId="524aaee22f1eab06" providerId="LiveId" clId="{F8ABF9A7-B5F6-49DB-B570-739349BD13CA}" dt="2020-07-28T09:11:14.749" v="589" actId="478"/>
          <ac:spMkLst>
            <pc:docMk/>
            <pc:sldMk cId="3051342834" sldId="306"/>
            <ac:spMk id="3" creationId="{C5E15858-7487-4120-864F-0EF7FFE1B9DA}"/>
          </ac:spMkLst>
        </pc:spChg>
        <pc:spChg chg="add del mod">
          <ac:chgData name="Tamizhiniyan S R" userId="524aaee22f1eab06" providerId="LiveId" clId="{F8ABF9A7-B5F6-49DB-B570-739349BD13CA}" dt="2020-07-28T09:11:22.642" v="590" actId="478"/>
          <ac:spMkLst>
            <pc:docMk/>
            <pc:sldMk cId="3051342834" sldId="306"/>
            <ac:spMk id="6" creationId="{28218260-F34F-4938-B7C4-56CCE4E06F9F}"/>
          </ac:spMkLst>
        </pc:spChg>
        <pc:spChg chg="add mod">
          <ac:chgData name="Tamizhiniyan S R" userId="524aaee22f1eab06" providerId="LiveId" clId="{F8ABF9A7-B5F6-49DB-B570-739349BD13CA}" dt="2020-07-28T15:19:23.576" v="1179" actId="1076"/>
          <ac:spMkLst>
            <pc:docMk/>
            <pc:sldMk cId="3051342834" sldId="306"/>
            <ac:spMk id="8" creationId="{9E6A08D1-2AA2-4B8D-ACC0-F6FBF00861B2}"/>
          </ac:spMkLst>
        </pc:spChg>
        <pc:picChg chg="add mod">
          <ac:chgData name="Tamizhiniyan S R" userId="524aaee22f1eab06" providerId="LiveId" clId="{F8ABF9A7-B5F6-49DB-B570-739349BD13CA}" dt="2020-07-28T15:19:26.376" v="1180" actId="1076"/>
          <ac:picMkLst>
            <pc:docMk/>
            <pc:sldMk cId="3051342834" sldId="306"/>
            <ac:picMk id="2" creationId="{98C14A0A-CECD-48E7-916A-1A3C0F38E27E}"/>
          </ac:picMkLst>
        </pc:picChg>
        <pc:picChg chg="del">
          <ac:chgData name="Tamizhiniyan S R" userId="524aaee22f1eab06" providerId="LiveId" clId="{F8ABF9A7-B5F6-49DB-B570-739349BD13CA}" dt="2020-07-28T09:10:35.521" v="572" actId="478"/>
          <ac:picMkLst>
            <pc:docMk/>
            <pc:sldMk cId="3051342834" sldId="306"/>
            <ac:picMk id="4" creationId="{AA2B4150-D324-43CA-A0EA-BDCF0771F2A8}"/>
          </ac:picMkLst>
        </pc:picChg>
        <pc:picChg chg="add mod">
          <ac:chgData name="Tamizhiniyan S R" userId="524aaee22f1eab06" providerId="LiveId" clId="{F8ABF9A7-B5F6-49DB-B570-739349BD13CA}" dt="2020-07-28T15:19:27.846" v="1181" actId="1076"/>
          <ac:picMkLst>
            <pc:docMk/>
            <pc:sldMk cId="3051342834" sldId="306"/>
            <ac:picMk id="7" creationId="{A5F1CAFC-5CE6-41F7-B50B-AFE323F65002}"/>
          </ac:picMkLst>
        </pc:picChg>
      </pc:sldChg>
      <pc:sldChg chg="del">
        <pc:chgData name="Tamizhiniyan S R" userId="524aaee22f1eab06" providerId="LiveId" clId="{F8ABF9A7-B5F6-49DB-B570-739349BD13CA}" dt="2020-07-28T09:00:13.456" v="536" actId="47"/>
        <pc:sldMkLst>
          <pc:docMk/>
          <pc:sldMk cId="3592752342" sldId="310"/>
        </pc:sldMkLst>
      </pc:sldChg>
      <pc:sldChg chg="addSp delSp modSp mod">
        <pc:chgData name="Tamizhiniyan S R" userId="524aaee22f1eab06" providerId="LiveId" clId="{F8ABF9A7-B5F6-49DB-B570-739349BD13CA}" dt="2020-07-28T09:00:28.343" v="546" actId="1076"/>
        <pc:sldMkLst>
          <pc:docMk/>
          <pc:sldMk cId="2586050237" sldId="316"/>
        </pc:sldMkLst>
        <pc:spChg chg="del">
          <ac:chgData name="Tamizhiniyan S R" userId="524aaee22f1eab06" providerId="LiveId" clId="{F8ABF9A7-B5F6-49DB-B570-739349BD13CA}" dt="2020-07-28T08:05:13.425" v="3" actId="478"/>
          <ac:spMkLst>
            <pc:docMk/>
            <pc:sldMk cId="2586050237" sldId="316"/>
            <ac:spMk id="3" creationId="{230C06DB-9A49-49A6-90E0-3D7748B02912}"/>
          </ac:spMkLst>
        </pc:spChg>
        <pc:spChg chg="mod">
          <ac:chgData name="Tamizhiniyan S R" userId="524aaee22f1eab06" providerId="LiveId" clId="{F8ABF9A7-B5F6-49DB-B570-739349BD13CA}" dt="2020-07-28T08:47:23.344" v="501" actId="1076"/>
          <ac:spMkLst>
            <pc:docMk/>
            <pc:sldMk cId="2586050237" sldId="316"/>
            <ac:spMk id="7" creationId="{16650B5F-D6E0-4D32-A7C7-41717A80C0A4}"/>
          </ac:spMkLst>
        </pc:spChg>
        <pc:spChg chg="add mod">
          <ac:chgData name="Tamizhiniyan S R" userId="524aaee22f1eab06" providerId="LiveId" clId="{F8ABF9A7-B5F6-49DB-B570-739349BD13CA}" dt="2020-07-28T08:47:25.111" v="502" actId="1076"/>
          <ac:spMkLst>
            <pc:docMk/>
            <pc:sldMk cId="2586050237" sldId="316"/>
            <ac:spMk id="9" creationId="{53C6CD40-6265-4D0B-9343-4CB8AAAC6D39}"/>
          </ac:spMkLst>
        </pc:spChg>
        <pc:spChg chg="add mod">
          <ac:chgData name="Tamizhiniyan S R" userId="524aaee22f1eab06" providerId="LiveId" clId="{F8ABF9A7-B5F6-49DB-B570-739349BD13CA}" dt="2020-07-28T09:00:28.343" v="546" actId="1076"/>
          <ac:spMkLst>
            <pc:docMk/>
            <pc:sldMk cId="2586050237" sldId="316"/>
            <ac:spMk id="11" creationId="{E256EA87-656D-4BB0-B6EC-74B570FC030E}"/>
          </ac:spMkLst>
        </pc:spChg>
        <pc:picChg chg="add del mod">
          <ac:chgData name="Tamizhiniyan S R" userId="524aaee22f1eab06" providerId="LiveId" clId="{F8ABF9A7-B5F6-49DB-B570-739349BD13CA}" dt="2020-07-28T08:14:48.361" v="8" actId="478"/>
          <ac:picMkLst>
            <pc:docMk/>
            <pc:sldMk cId="2586050237" sldId="316"/>
            <ac:picMk id="2" creationId="{D4F00756-4B99-426B-A0FB-3ADFF3D01848}"/>
          </ac:picMkLst>
        </pc:picChg>
        <pc:picChg chg="add del">
          <ac:chgData name="Tamizhiniyan S R" userId="524aaee22f1eab06" providerId="LiveId" clId="{F8ABF9A7-B5F6-49DB-B570-739349BD13CA}" dt="2020-07-28T08:14:51.001" v="9" actId="478"/>
          <ac:picMkLst>
            <pc:docMk/>
            <pc:sldMk cId="2586050237" sldId="316"/>
            <ac:picMk id="4" creationId="{E0872686-436E-4DB0-A6A1-8543B6422DFA}"/>
          </ac:picMkLst>
        </pc:picChg>
        <pc:picChg chg="add del mod">
          <ac:chgData name="Tamizhiniyan S R" userId="524aaee22f1eab06" providerId="LiveId" clId="{F8ABF9A7-B5F6-49DB-B570-739349BD13CA}" dt="2020-07-28T08:18:43.564" v="17" actId="478"/>
          <ac:picMkLst>
            <pc:docMk/>
            <pc:sldMk cId="2586050237" sldId="316"/>
            <ac:picMk id="5" creationId="{410D0BFD-510C-4202-8029-8B6CB5D919D7}"/>
          </ac:picMkLst>
        </pc:picChg>
        <pc:picChg chg="del">
          <ac:chgData name="Tamizhiniyan S R" userId="524aaee22f1eab06" providerId="LiveId" clId="{F8ABF9A7-B5F6-49DB-B570-739349BD13CA}" dt="2020-07-28T08:05:09.929" v="1" actId="478"/>
          <ac:picMkLst>
            <pc:docMk/>
            <pc:sldMk cId="2586050237" sldId="316"/>
            <ac:picMk id="6" creationId="{44C6C45D-5205-42BC-B9C9-21F4B4BF9195}"/>
          </ac:picMkLst>
        </pc:picChg>
        <pc:picChg chg="add mod">
          <ac:chgData name="Tamizhiniyan S R" userId="524aaee22f1eab06" providerId="LiveId" clId="{F8ABF9A7-B5F6-49DB-B570-739349BD13CA}" dt="2020-07-28T08:47:21.050" v="500" actId="1076"/>
          <ac:picMkLst>
            <pc:docMk/>
            <pc:sldMk cId="2586050237" sldId="316"/>
            <ac:picMk id="8" creationId="{9FB6B1A1-EBF5-4CB4-BD12-325CC200FBE9}"/>
          </ac:picMkLst>
        </pc:picChg>
        <pc:picChg chg="add del mod">
          <ac:chgData name="Tamizhiniyan S R" userId="524aaee22f1eab06" providerId="LiveId" clId="{F8ABF9A7-B5F6-49DB-B570-739349BD13CA}" dt="2020-07-28T08:47:03.478" v="488"/>
          <ac:picMkLst>
            <pc:docMk/>
            <pc:sldMk cId="2586050237" sldId="316"/>
            <ac:picMk id="10" creationId="{845539F8-F57A-4FC8-B509-E1C4509338B9}"/>
          </ac:picMkLst>
        </pc:picChg>
      </pc:sldChg>
      <pc:sldChg chg="del">
        <pc:chgData name="Tamizhiniyan S R" userId="524aaee22f1eab06" providerId="LiveId" clId="{F8ABF9A7-B5F6-49DB-B570-739349BD13CA}" dt="2020-07-28T09:17:38.889" v="819" actId="47"/>
        <pc:sldMkLst>
          <pc:docMk/>
          <pc:sldMk cId="1600614199" sldId="317"/>
        </pc:sldMkLst>
      </pc:sldChg>
      <pc:sldChg chg="del">
        <pc:chgData name="Tamizhiniyan S R" userId="524aaee22f1eab06" providerId="LiveId" clId="{F8ABF9A7-B5F6-49DB-B570-739349BD13CA}" dt="2020-07-28T09:17:37.066" v="818" actId="47"/>
        <pc:sldMkLst>
          <pc:docMk/>
          <pc:sldMk cId="270343385" sldId="318"/>
        </pc:sldMkLst>
      </pc:sldChg>
      <pc:sldChg chg="del">
        <pc:chgData name="Tamizhiniyan S R" userId="524aaee22f1eab06" providerId="LiveId" clId="{F8ABF9A7-B5F6-49DB-B570-739349BD13CA}" dt="2020-07-28T09:17:39.930" v="820" actId="47"/>
        <pc:sldMkLst>
          <pc:docMk/>
          <pc:sldMk cId="3590990347" sldId="319"/>
        </pc:sldMkLst>
      </pc:sldChg>
      <pc:sldChg chg="del">
        <pc:chgData name="Tamizhiniyan S R" userId="524aaee22f1eab06" providerId="LiveId" clId="{F8ABF9A7-B5F6-49DB-B570-739349BD13CA}" dt="2020-07-28T09:17:41.191" v="821" actId="47"/>
        <pc:sldMkLst>
          <pc:docMk/>
          <pc:sldMk cId="2184522423" sldId="320"/>
        </pc:sldMkLst>
      </pc:sldChg>
      <pc:sldChg chg="del">
        <pc:chgData name="Tamizhiniyan S R" userId="524aaee22f1eab06" providerId="LiveId" clId="{F8ABF9A7-B5F6-49DB-B570-739349BD13CA}" dt="2020-07-28T09:00:37.207" v="550" actId="47"/>
        <pc:sldMkLst>
          <pc:docMk/>
          <pc:sldMk cId="3937548718" sldId="321"/>
        </pc:sldMkLst>
      </pc:sldChg>
      <pc:sldChg chg="del">
        <pc:chgData name="Tamizhiniyan S R" userId="524aaee22f1eab06" providerId="LiveId" clId="{F8ABF9A7-B5F6-49DB-B570-739349BD13CA}" dt="2020-07-28T09:00:37.717" v="551" actId="47"/>
        <pc:sldMkLst>
          <pc:docMk/>
          <pc:sldMk cId="2239953892" sldId="322"/>
        </pc:sldMkLst>
      </pc:sldChg>
      <pc:sldChg chg="add del">
        <pc:chgData name="Tamizhiniyan S R" userId="524aaee22f1eab06" providerId="LiveId" clId="{F8ABF9A7-B5F6-49DB-B570-739349BD13CA}" dt="2020-07-28T15:16:58.602" v="1140" actId="47"/>
        <pc:sldMkLst>
          <pc:docMk/>
          <pc:sldMk cId="3099324067" sldId="323"/>
        </pc:sldMkLst>
      </pc:sldChg>
      <pc:sldChg chg="addSp modSp mod">
        <pc:chgData name="Tamizhiniyan S R" userId="524aaee22f1eab06" providerId="LiveId" clId="{F8ABF9A7-B5F6-49DB-B570-739349BD13CA}" dt="2020-07-28T15:27:39.450" v="1430" actId="14100"/>
        <pc:sldMkLst>
          <pc:docMk/>
          <pc:sldMk cId="1276768474" sldId="324"/>
        </pc:sldMkLst>
        <pc:spChg chg="mod ord">
          <ac:chgData name="Tamizhiniyan S R" userId="524aaee22f1eab06" providerId="LiveId" clId="{F8ABF9A7-B5F6-49DB-B570-739349BD13CA}" dt="2020-07-28T15:27:30.603" v="1428" actId="1076"/>
          <ac:spMkLst>
            <pc:docMk/>
            <pc:sldMk cId="1276768474" sldId="324"/>
            <ac:spMk id="6" creationId="{E3E0F17C-4BB3-4355-BF9D-8BB16203A4A0}"/>
          </ac:spMkLst>
        </pc:spChg>
        <pc:spChg chg="mod ord">
          <ac:chgData name="Tamizhiniyan S R" userId="524aaee22f1eab06" providerId="LiveId" clId="{F8ABF9A7-B5F6-49DB-B570-739349BD13CA}" dt="2020-07-28T15:27:30.603" v="1428" actId="1076"/>
          <ac:spMkLst>
            <pc:docMk/>
            <pc:sldMk cId="1276768474" sldId="324"/>
            <ac:spMk id="7" creationId="{ABD79BD5-CF1A-46F3-A04B-2C9CFF962ADA}"/>
          </ac:spMkLst>
        </pc:spChg>
        <pc:spChg chg="mod">
          <ac:chgData name="Tamizhiniyan S R" userId="524aaee22f1eab06" providerId="LiveId" clId="{F8ABF9A7-B5F6-49DB-B570-739349BD13CA}" dt="2020-07-28T15:24:18.263" v="1259" actId="1076"/>
          <ac:spMkLst>
            <pc:docMk/>
            <pc:sldMk cId="1276768474" sldId="324"/>
            <ac:spMk id="9" creationId="{96AF7581-9ED6-4DA3-A803-FA10ABC13EF6}"/>
          </ac:spMkLst>
        </pc:spChg>
        <pc:spChg chg="add mod">
          <ac:chgData name="Tamizhiniyan S R" userId="524aaee22f1eab06" providerId="LiveId" clId="{F8ABF9A7-B5F6-49DB-B570-739349BD13CA}" dt="2020-07-28T15:26:46.057" v="1418" actId="27636"/>
          <ac:spMkLst>
            <pc:docMk/>
            <pc:sldMk cId="1276768474" sldId="324"/>
            <ac:spMk id="10" creationId="{0902FB53-5A43-45A9-934E-61DAD09517E7}"/>
          </ac:spMkLst>
        </pc:spChg>
        <pc:spChg chg="add mod">
          <ac:chgData name="Tamizhiniyan S R" userId="524aaee22f1eab06" providerId="LiveId" clId="{F8ABF9A7-B5F6-49DB-B570-739349BD13CA}" dt="2020-07-28T15:26:49.961" v="1420" actId="1076"/>
          <ac:spMkLst>
            <pc:docMk/>
            <pc:sldMk cId="1276768474" sldId="324"/>
            <ac:spMk id="12" creationId="{2E1E41F9-64CE-43FD-BF7B-D792FF3ECBE8}"/>
          </ac:spMkLst>
        </pc:spChg>
        <pc:spChg chg="add mod">
          <ac:chgData name="Tamizhiniyan S R" userId="524aaee22f1eab06" providerId="LiveId" clId="{F8ABF9A7-B5F6-49DB-B570-739349BD13CA}" dt="2020-07-28T15:27:37.132" v="1429" actId="1076"/>
          <ac:spMkLst>
            <pc:docMk/>
            <pc:sldMk cId="1276768474" sldId="324"/>
            <ac:spMk id="13" creationId="{7E088F19-9635-4BEC-A2A0-C94BE0F08ED1}"/>
          </ac:spMkLst>
        </pc:spChg>
        <pc:picChg chg="mod">
          <ac:chgData name="Tamizhiniyan S R" userId="524aaee22f1eab06" providerId="LiveId" clId="{F8ABF9A7-B5F6-49DB-B570-739349BD13CA}" dt="2020-07-28T15:24:24.870" v="1261" actId="1076"/>
          <ac:picMkLst>
            <pc:docMk/>
            <pc:sldMk cId="1276768474" sldId="324"/>
            <ac:picMk id="5" creationId="{1B96A8CF-F19B-4141-8685-47A286960B70}"/>
          </ac:picMkLst>
        </pc:picChg>
        <pc:picChg chg="mod">
          <ac:chgData name="Tamizhiniyan S R" userId="524aaee22f1eab06" providerId="LiveId" clId="{F8ABF9A7-B5F6-49DB-B570-739349BD13CA}" dt="2020-07-28T15:27:39.450" v="1430" actId="14100"/>
          <ac:picMkLst>
            <pc:docMk/>
            <pc:sldMk cId="1276768474" sldId="324"/>
            <ac:picMk id="8" creationId="{86F38E6E-8FA6-4C0C-9AE3-222B2D26CAD3}"/>
          </ac:picMkLst>
        </pc:picChg>
        <pc:picChg chg="add mod modCrop">
          <ac:chgData name="Tamizhiniyan S R" userId="524aaee22f1eab06" providerId="LiveId" clId="{F8ABF9A7-B5F6-49DB-B570-739349BD13CA}" dt="2020-07-28T15:25:22.342" v="1271" actId="1076"/>
          <ac:picMkLst>
            <pc:docMk/>
            <pc:sldMk cId="1276768474" sldId="324"/>
            <ac:picMk id="11" creationId="{B80B9345-C30C-43AF-8B9A-D2378ACCF8E6}"/>
          </ac:picMkLst>
        </pc:picChg>
      </pc:sldChg>
      <pc:sldChg chg="addSp modSp mod">
        <pc:chgData name="Tamizhiniyan S R" userId="524aaee22f1eab06" providerId="LiveId" clId="{F8ABF9A7-B5F6-49DB-B570-739349BD13CA}" dt="2020-07-28T15:38:24.671" v="1666"/>
        <pc:sldMkLst>
          <pc:docMk/>
          <pc:sldMk cId="1366497886" sldId="325"/>
        </pc:sldMkLst>
        <pc:spChg chg="mod">
          <ac:chgData name="Tamizhiniyan S R" userId="524aaee22f1eab06" providerId="LiveId" clId="{F8ABF9A7-B5F6-49DB-B570-739349BD13CA}" dt="2020-07-28T15:38:24.671" v="1666"/>
          <ac:spMkLst>
            <pc:docMk/>
            <pc:sldMk cId="1366497886" sldId="325"/>
            <ac:spMk id="3" creationId="{EEE9D372-802E-42B9-AE32-2D6DC72BA20D}"/>
          </ac:spMkLst>
        </pc:spChg>
        <pc:spChg chg="add mod">
          <ac:chgData name="Tamizhiniyan S R" userId="524aaee22f1eab06" providerId="LiveId" clId="{F8ABF9A7-B5F6-49DB-B570-739349BD13CA}" dt="2020-07-28T15:21:10.648" v="1224" actId="27636"/>
          <ac:spMkLst>
            <pc:docMk/>
            <pc:sldMk cId="1366497886" sldId="325"/>
            <ac:spMk id="8" creationId="{DC42FEC8-41D5-4D99-BD95-7D2D99296B0E}"/>
          </ac:spMkLst>
        </pc:spChg>
        <pc:spChg chg="mod">
          <ac:chgData name="Tamizhiniyan S R" userId="524aaee22f1eab06" providerId="LiveId" clId="{F8ABF9A7-B5F6-49DB-B570-739349BD13CA}" dt="2020-07-28T15:38:24.671" v="1666"/>
          <ac:spMkLst>
            <pc:docMk/>
            <pc:sldMk cId="1366497886" sldId="325"/>
            <ac:spMk id="9" creationId="{87D9C11F-6332-4EB5-82A9-A5DC1EFB8C99}"/>
          </ac:spMkLst>
        </pc:spChg>
        <pc:picChg chg="mod">
          <ac:chgData name="Tamizhiniyan S R" userId="524aaee22f1eab06" providerId="LiveId" clId="{F8ABF9A7-B5F6-49DB-B570-739349BD13CA}" dt="2020-07-28T15:19:58.278" v="1203" actId="14100"/>
          <ac:picMkLst>
            <pc:docMk/>
            <pc:sldMk cId="1366497886" sldId="325"/>
            <ac:picMk id="5" creationId="{4483664C-5473-4770-8284-D53DE824BBD7}"/>
          </ac:picMkLst>
        </pc:picChg>
        <pc:picChg chg="mod">
          <ac:chgData name="Tamizhiniyan S R" userId="524aaee22f1eab06" providerId="LiveId" clId="{F8ABF9A7-B5F6-49DB-B570-739349BD13CA}" dt="2020-07-28T15:20:00.714" v="1204" actId="1076"/>
          <ac:picMkLst>
            <pc:docMk/>
            <pc:sldMk cId="1366497886" sldId="325"/>
            <ac:picMk id="6" creationId="{0160F509-D5F9-4CE2-9F46-DA9DAA107084}"/>
          </ac:picMkLst>
        </pc:picChg>
        <pc:picChg chg="add mod">
          <ac:chgData name="Tamizhiniyan S R" userId="524aaee22f1eab06" providerId="LiveId" clId="{F8ABF9A7-B5F6-49DB-B570-739349BD13CA}" dt="2020-07-28T15:37:40.217" v="1662" actId="14100"/>
          <ac:picMkLst>
            <pc:docMk/>
            <pc:sldMk cId="1366497886" sldId="325"/>
            <ac:picMk id="7" creationId="{98FFD2EE-08DA-4834-9164-0DBF2DEDA67E}"/>
          </ac:picMkLst>
        </pc:picChg>
      </pc:sldChg>
      <pc:sldChg chg="modSp del mod">
        <pc:chgData name="Tamizhiniyan S R" userId="524aaee22f1eab06" providerId="LiveId" clId="{F8ABF9A7-B5F6-49DB-B570-739349BD13CA}" dt="2020-07-28T15:21:15.056" v="1225" actId="47"/>
        <pc:sldMkLst>
          <pc:docMk/>
          <pc:sldMk cId="895505811" sldId="326"/>
        </pc:sldMkLst>
        <pc:picChg chg="mod">
          <ac:chgData name="Tamizhiniyan S R" userId="524aaee22f1eab06" providerId="LiveId" clId="{F8ABF9A7-B5F6-49DB-B570-739349BD13CA}" dt="2020-07-28T15:20:12.597" v="1206" actId="14100"/>
          <ac:picMkLst>
            <pc:docMk/>
            <pc:sldMk cId="895505811" sldId="326"/>
            <ac:picMk id="5" creationId="{87730D27-6807-4E0B-ACEF-83D2D6C829F1}"/>
          </ac:picMkLst>
        </pc:picChg>
      </pc:sldChg>
      <pc:sldChg chg="addSp delSp modSp del mod">
        <pc:chgData name="Tamizhiniyan S R" userId="524aaee22f1eab06" providerId="LiveId" clId="{F8ABF9A7-B5F6-49DB-B570-739349BD13CA}" dt="2020-07-28T15:23:40.411" v="1248" actId="47"/>
        <pc:sldMkLst>
          <pc:docMk/>
          <pc:sldMk cId="2692728118" sldId="327"/>
        </pc:sldMkLst>
        <pc:spChg chg="add del">
          <ac:chgData name="Tamizhiniyan S R" userId="524aaee22f1eab06" providerId="LiveId" clId="{F8ABF9A7-B5F6-49DB-B570-739349BD13CA}" dt="2020-07-28T15:23:21.984" v="1243" actId="21"/>
          <ac:spMkLst>
            <pc:docMk/>
            <pc:sldMk cId="2692728118" sldId="327"/>
            <ac:spMk id="3" creationId="{E381FA31-40D0-49BC-957A-5185CF78AFBF}"/>
          </ac:spMkLst>
        </pc:spChg>
        <pc:spChg chg="add del mod">
          <ac:chgData name="Tamizhiniyan S R" userId="524aaee22f1eab06" providerId="LiveId" clId="{F8ABF9A7-B5F6-49DB-B570-739349BD13CA}" dt="2020-07-28T15:23:21.984" v="1243" actId="21"/>
          <ac:spMkLst>
            <pc:docMk/>
            <pc:sldMk cId="2692728118" sldId="327"/>
            <ac:spMk id="4" creationId="{69189833-BA24-42AF-B05B-19BE62D6C53C}"/>
          </ac:spMkLst>
        </pc:spChg>
      </pc:sldChg>
      <pc:sldChg chg="del">
        <pc:chgData name="Tamizhiniyan S R" userId="524aaee22f1eab06" providerId="LiveId" clId="{F8ABF9A7-B5F6-49DB-B570-739349BD13CA}" dt="2020-07-28T15:27:44.544" v="1431" actId="47"/>
        <pc:sldMkLst>
          <pc:docMk/>
          <pc:sldMk cId="1466815092" sldId="328"/>
        </pc:sldMkLst>
      </pc:sldChg>
      <pc:sldChg chg="addSp delSp modSp del mod">
        <pc:chgData name="Tamizhiniyan S R" userId="524aaee22f1eab06" providerId="LiveId" clId="{F8ABF9A7-B5F6-49DB-B570-739349BD13CA}" dt="2020-07-28T15:37:31.883" v="1661" actId="47"/>
        <pc:sldMkLst>
          <pc:docMk/>
          <pc:sldMk cId="1901680908" sldId="329"/>
        </pc:sldMkLst>
        <pc:spChg chg="del mod">
          <ac:chgData name="Tamizhiniyan S R" userId="524aaee22f1eab06" providerId="LiveId" clId="{F8ABF9A7-B5F6-49DB-B570-739349BD13CA}" dt="2020-07-28T15:37:25.776" v="1659" actId="478"/>
          <ac:spMkLst>
            <pc:docMk/>
            <pc:sldMk cId="1901680908" sldId="329"/>
            <ac:spMk id="3" creationId="{B0829737-2BDF-4881-992F-5331269A5ACA}"/>
          </ac:spMkLst>
        </pc:spChg>
        <pc:spChg chg="add del mod">
          <ac:chgData name="Tamizhiniyan S R" userId="524aaee22f1eab06" providerId="LiveId" clId="{F8ABF9A7-B5F6-49DB-B570-739349BD13CA}" dt="2020-07-28T15:37:30.068" v="1660" actId="478"/>
          <ac:spMkLst>
            <pc:docMk/>
            <pc:sldMk cId="1901680908" sldId="329"/>
            <ac:spMk id="4" creationId="{81221368-1232-44A0-B86F-8699F3C553BC}"/>
          </ac:spMkLst>
        </pc:spChg>
      </pc:sldChg>
      <pc:sldChg chg="addSp delSp modSp mod">
        <pc:chgData name="Tamizhiniyan S R" userId="524aaee22f1eab06" providerId="LiveId" clId="{F8ABF9A7-B5F6-49DB-B570-739349BD13CA}" dt="2020-07-28T15:38:24.833" v="1667" actId="27636"/>
        <pc:sldMkLst>
          <pc:docMk/>
          <pc:sldMk cId="532081700" sldId="330"/>
        </pc:sldMkLst>
        <pc:spChg chg="mod">
          <ac:chgData name="Tamizhiniyan S R" userId="524aaee22f1eab06" providerId="LiveId" clId="{F8ABF9A7-B5F6-49DB-B570-739349BD13CA}" dt="2020-07-28T15:31:04.285" v="1466" actId="1076"/>
          <ac:spMkLst>
            <pc:docMk/>
            <pc:sldMk cId="532081700" sldId="330"/>
            <ac:spMk id="2" creationId="{BFB6078A-C238-4BBB-9C99-31FDEA8DC05E}"/>
          </ac:spMkLst>
        </pc:spChg>
        <pc:spChg chg="del">
          <ac:chgData name="Tamizhiniyan S R" userId="524aaee22f1eab06" providerId="LiveId" clId="{F8ABF9A7-B5F6-49DB-B570-739349BD13CA}" dt="2020-07-28T15:28:10.478" v="1432" actId="478"/>
          <ac:spMkLst>
            <pc:docMk/>
            <pc:sldMk cId="532081700" sldId="330"/>
            <ac:spMk id="3" creationId="{C7FDF711-6CF4-4D48-ACB5-8F69821AAA73}"/>
          </ac:spMkLst>
        </pc:spChg>
        <pc:spChg chg="add del mod">
          <ac:chgData name="Tamizhiniyan S R" userId="524aaee22f1eab06" providerId="LiveId" clId="{F8ABF9A7-B5F6-49DB-B570-739349BD13CA}" dt="2020-07-28T15:28:12.238" v="1433" actId="478"/>
          <ac:spMkLst>
            <pc:docMk/>
            <pc:sldMk cId="532081700" sldId="330"/>
            <ac:spMk id="6" creationId="{469B2A38-D361-435A-AD66-A838776C31D4}"/>
          </ac:spMkLst>
        </pc:spChg>
        <pc:spChg chg="add mod">
          <ac:chgData name="Tamizhiniyan S R" userId="524aaee22f1eab06" providerId="LiveId" clId="{F8ABF9A7-B5F6-49DB-B570-739349BD13CA}" dt="2020-07-28T15:38:24.833" v="1667" actId="27636"/>
          <ac:spMkLst>
            <pc:docMk/>
            <pc:sldMk cId="532081700" sldId="330"/>
            <ac:spMk id="8" creationId="{C6D57762-7FB7-46CE-9DF0-65309DC1AFFB}"/>
          </ac:spMkLst>
        </pc:spChg>
        <pc:spChg chg="add mod">
          <ac:chgData name="Tamizhiniyan S R" userId="524aaee22f1eab06" providerId="LiveId" clId="{F8ABF9A7-B5F6-49DB-B570-739349BD13CA}" dt="2020-07-28T15:31:35.289" v="1470" actId="255"/>
          <ac:spMkLst>
            <pc:docMk/>
            <pc:sldMk cId="532081700" sldId="330"/>
            <ac:spMk id="9" creationId="{315B93B8-06A8-4750-8766-8699E319D5F2}"/>
          </ac:spMkLst>
        </pc:spChg>
        <pc:spChg chg="add del mod">
          <ac:chgData name="Tamizhiniyan S R" userId="524aaee22f1eab06" providerId="LiveId" clId="{F8ABF9A7-B5F6-49DB-B570-739349BD13CA}" dt="2020-07-28T15:32:01.498" v="1476" actId="478"/>
          <ac:spMkLst>
            <pc:docMk/>
            <pc:sldMk cId="532081700" sldId="330"/>
            <ac:spMk id="11" creationId="{434C62AE-8872-4DA4-8EFD-2879F154D550}"/>
          </ac:spMkLst>
        </pc:spChg>
        <pc:spChg chg="add mod">
          <ac:chgData name="Tamizhiniyan S R" userId="524aaee22f1eab06" providerId="LiveId" clId="{F8ABF9A7-B5F6-49DB-B570-739349BD13CA}" dt="2020-07-28T15:36:00.918" v="1642" actId="115"/>
          <ac:spMkLst>
            <pc:docMk/>
            <pc:sldMk cId="532081700" sldId="330"/>
            <ac:spMk id="12" creationId="{C1DC6C8D-D51B-456A-83B8-952789BD0378}"/>
          </ac:spMkLst>
        </pc:spChg>
        <pc:spChg chg="add del mod">
          <ac:chgData name="Tamizhiniyan S R" userId="524aaee22f1eab06" providerId="LiveId" clId="{F8ABF9A7-B5F6-49DB-B570-739349BD13CA}" dt="2020-07-28T15:37:07.448" v="1649" actId="478"/>
          <ac:spMkLst>
            <pc:docMk/>
            <pc:sldMk cId="532081700" sldId="330"/>
            <ac:spMk id="13" creationId="{31013F04-EA27-47DB-B610-6609AADA2C2E}"/>
          </ac:spMkLst>
        </pc:spChg>
        <pc:picChg chg="mod">
          <ac:chgData name="Tamizhiniyan S R" userId="524aaee22f1eab06" providerId="LiveId" clId="{F8ABF9A7-B5F6-49DB-B570-739349BD13CA}" dt="2020-07-28T15:31:12.099" v="1468" actId="1076"/>
          <ac:picMkLst>
            <pc:docMk/>
            <pc:sldMk cId="532081700" sldId="330"/>
            <ac:picMk id="5" creationId="{1B85A9E0-E580-4BAD-B57B-52706DEE95F5}"/>
          </ac:picMkLst>
        </pc:picChg>
        <pc:picChg chg="add del mod">
          <ac:chgData name="Tamizhiniyan S R" userId="524aaee22f1eab06" providerId="LiveId" clId="{F8ABF9A7-B5F6-49DB-B570-739349BD13CA}" dt="2020-07-28T15:29:45.566" v="1454" actId="478"/>
          <ac:picMkLst>
            <pc:docMk/>
            <pc:sldMk cId="532081700" sldId="330"/>
            <ac:picMk id="7" creationId="{A8B22CE4-DEDE-45EB-BD69-3623CDDFB416}"/>
          </ac:picMkLst>
        </pc:picChg>
      </pc:sldChg>
      <pc:sldChg chg="del">
        <pc:chgData name="Tamizhiniyan S R" userId="524aaee22f1eab06" providerId="LiveId" clId="{F8ABF9A7-B5F6-49DB-B570-739349BD13CA}" dt="2020-07-28T15:29:13.515" v="1450" actId="47"/>
        <pc:sldMkLst>
          <pc:docMk/>
          <pc:sldMk cId="1784927826" sldId="331"/>
        </pc:sldMkLst>
      </pc:sldChg>
      <pc:sldChg chg="del">
        <pc:chgData name="Tamizhiniyan S R" userId="524aaee22f1eab06" providerId="LiveId" clId="{F8ABF9A7-B5F6-49DB-B570-739349BD13CA}" dt="2020-07-28T15:30:07.365" v="1460" actId="47"/>
        <pc:sldMkLst>
          <pc:docMk/>
          <pc:sldMk cId="1109781913" sldId="332"/>
        </pc:sldMkLst>
      </pc:sldChg>
      <pc:sldChg chg="modSp del mod">
        <pc:chgData name="Tamizhiniyan S R" userId="524aaee22f1eab06" providerId="LiveId" clId="{F8ABF9A7-B5F6-49DB-B570-739349BD13CA}" dt="2020-07-28T15:36:12.274" v="1643" actId="47"/>
        <pc:sldMkLst>
          <pc:docMk/>
          <pc:sldMk cId="2582646739" sldId="333"/>
        </pc:sldMkLst>
        <pc:spChg chg="mod">
          <ac:chgData name="Tamizhiniyan S R" userId="524aaee22f1eab06" providerId="LiveId" clId="{F8ABF9A7-B5F6-49DB-B570-739349BD13CA}" dt="2020-07-28T15:34:53.598" v="1618" actId="115"/>
          <ac:spMkLst>
            <pc:docMk/>
            <pc:sldMk cId="2582646739" sldId="333"/>
            <ac:spMk id="4" creationId="{1274A808-88FC-47BB-B478-BC36D7374DF3}"/>
          </ac:spMkLst>
        </pc:spChg>
      </pc:sldChg>
      <pc:sldMasterChg chg="delSldLayout">
        <pc:chgData name="Tamizhiniyan S R" userId="524aaee22f1eab06" providerId="LiveId" clId="{F8ABF9A7-B5F6-49DB-B570-739349BD13CA}" dt="2020-07-28T15:17:09.036" v="1142" actId="47"/>
        <pc:sldMasterMkLst>
          <pc:docMk/>
          <pc:sldMasterMk cId="3706632521" sldId="2147483825"/>
        </pc:sldMasterMkLst>
        <pc:sldLayoutChg chg="del">
          <pc:chgData name="Tamizhiniyan S R" userId="524aaee22f1eab06" providerId="LiveId" clId="{F8ABF9A7-B5F6-49DB-B570-739349BD13CA}" dt="2020-07-28T15:17:09.036" v="1142" actId="47"/>
          <pc:sldLayoutMkLst>
            <pc:docMk/>
            <pc:sldMasterMk cId="3706632521" sldId="2147483825"/>
            <pc:sldLayoutMk cId="3591584515" sldId="2147483838"/>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866B086F-988D-48D3-965D-EEADF68CBF04}" type="datetimeFigureOut">
              <a:rPr lang="en-IN" smtClean="0"/>
              <a:t>08-09-2020</a:t>
            </a:fld>
            <a:endParaRPr lang="en-IN"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IN"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6CE53AC7-A5B3-4D6F-9DB4-1010F6E104E1}" type="slidenum">
              <a:rPr lang="en-IN" smtClean="0"/>
              <a:t>‹#›</a:t>
            </a:fld>
            <a:endParaRPr lang="en-IN"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45479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6B086F-988D-48D3-965D-EEADF68CBF04}" type="datetimeFigureOut">
              <a:rPr lang="en-IN" smtClean="0"/>
              <a:t>08-09-2020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CE53AC7-A5B3-4D6F-9DB4-1010F6E104E1}" type="slidenum">
              <a:rPr lang="en-IN" smtClean="0"/>
              <a:t>‹#›</a:t>
            </a:fld>
            <a:endParaRPr lang="en-IN" dirty="0"/>
          </a:p>
        </p:txBody>
      </p:sp>
    </p:spTree>
    <p:extLst>
      <p:ext uri="{BB962C8B-B14F-4D97-AF65-F5344CB8AC3E}">
        <p14:creationId xmlns:p14="http://schemas.microsoft.com/office/powerpoint/2010/main" val="1700276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6B086F-988D-48D3-965D-EEADF68CBF04}" type="datetimeFigureOut">
              <a:rPr lang="en-IN" smtClean="0"/>
              <a:t>08-09-2020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CE53AC7-A5B3-4D6F-9DB4-1010F6E104E1}" type="slidenum">
              <a:rPr lang="en-IN" smtClean="0"/>
              <a:t>‹#›</a:t>
            </a:fld>
            <a:endParaRPr lang="en-IN" dirty="0"/>
          </a:p>
        </p:txBody>
      </p:sp>
    </p:spTree>
    <p:extLst>
      <p:ext uri="{BB962C8B-B14F-4D97-AF65-F5344CB8AC3E}">
        <p14:creationId xmlns:p14="http://schemas.microsoft.com/office/powerpoint/2010/main" val="71114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603248" y="2266950"/>
            <a:ext cx="10985502" cy="2324100"/>
          </a:xfrm>
          <a:prstGeom prst="rect">
            <a:avLst/>
          </a:prstGeom>
        </p:spPr>
        <p:txBody>
          <a:bodyPr anchor="ctr"/>
          <a:lstStyle>
            <a:lvl1pPr>
              <a:defRPr sz="5800" b="0" spc="-116">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6000750" y="6542617"/>
            <a:ext cx="184253" cy="187300"/>
          </a:xfrm>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210822062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6B086F-988D-48D3-965D-EEADF68CBF04}" type="datetimeFigureOut">
              <a:rPr lang="en-IN" smtClean="0"/>
              <a:t>08-09-2020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CE53AC7-A5B3-4D6F-9DB4-1010F6E104E1}" type="slidenum">
              <a:rPr lang="en-IN" smtClean="0"/>
              <a:t>‹#›</a:t>
            </a:fld>
            <a:endParaRPr lang="en-IN" dirty="0"/>
          </a:p>
        </p:txBody>
      </p:sp>
    </p:spTree>
    <p:extLst>
      <p:ext uri="{BB962C8B-B14F-4D97-AF65-F5344CB8AC3E}">
        <p14:creationId xmlns:p14="http://schemas.microsoft.com/office/powerpoint/2010/main" val="352319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866B086F-988D-48D3-965D-EEADF68CBF04}" type="datetimeFigureOut">
              <a:rPr lang="en-IN" smtClean="0"/>
              <a:t>08-09-2020</a:t>
            </a:fld>
            <a:endParaRPr lang="en-IN"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IN"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6CE53AC7-A5B3-4D6F-9DB4-1010F6E104E1}" type="slidenum">
              <a:rPr lang="en-IN" smtClean="0"/>
              <a:t>‹#›</a:t>
            </a:fld>
            <a:endParaRPr lang="en-IN"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82495186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6B086F-988D-48D3-965D-EEADF68CBF04}" type="datetimeFigureOut">
              <a:rPr lang="en-IN" smtClean="0"/>
              <a:t>08-09-2020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CE53AC7-A5B3-4D6F-9DB4-1010F6E104E1}" type="slidenum">
              <a:rPr lang="en-IN" smtClean="0"/>
              <a:t>‹#›</a:t>
            </a:fld>
            <a:endParaRPr lang="en-IN" dirty="0"/>
          </a:p>
        </p:txBody>
      </p:sp>
    </p:spTree>
    <p:extLst>
      <p:ext uri="{BB962C8B-B14F-4D97-AF65-F5344CB8AC3E}">
        <p14:creationId xmlns:p14="http://schemas.microsoft.com/office/powerpoint/2010/main" val="376782325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6B086F-988D-48D3-965D-EEADF68CBF04}" type="datetimeFigureOut">
              <a:rPr lang="en-IN" smtClean="0"/>
              <a:t>08-09-2020</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6CE53AC7-A5B3-4D6F-9DB4-1010F6E104E1}" type="slidenum">
              <a:rPr lang="en-IN" smtClean="0"/>
              <a:t>‹#›</a:t>
            </a:fld>
            <a:endParaRPr lang="en-IN" dirty="0"/>
          </a:p>
        </p:txBody>
      </p:sp>
    </p:spTree>
    <p:extLst>
      <p:ext uri="{BB962C8B-B14F-4D97-AF65-F5344CB8AC3E}">
        <p14:creationId xmlns:p14="http://schemas.microsoft.com/office/powerpoint/2010/main" val="134085935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6B086F-988D-48D3-965D-EEADF68CBF04}" type="datetimeFigureOut">
              <a:rPr lang="en-IN" smtClean="0"/>
              <a:t>08-09-2020</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6CE53AC7-A5B3-4D6F-9DB4-1010F6E104E1}" type="slidenum">
              <a:rPr lang="en-IN" smtClean="0"/>
              <a:t>‹#›</a:t>
            </a:fld>
            <a:endParaRPr lang="en-IN" dirty="0"/>
          </a:p>
        </p:txBody>
      </p:sp>
    </p:spTree>
    <p:extLst>
      <p:ext uri="{BB962C8B-B14F-4D97-AF65-F5344CB8AC3E}">
        <p14:creationId xmlns:p14="http://schemas.microsoft.com/office/powerpoint/2010/main" val="3972303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6B086F-988D-48D3-965D-EEADF68CBF04}" type="datetimeFigureOut">
              <a:rPr lang="en-IN" smtClean="0"/>
              <a:t>08-09-2020</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6CE53AC7-A5B3-4D6F-9DB4-1010F6E104E1}" type="slidenum">
              <a:rPr lang="en-IN" smtClean="0"/>
              <a:t>‹#›</a:t>
            </a:fld>
            <a:endParaRPr lang="en-IN" dirty="0"/>
          </a:p>
        </p:txBody>
      </p:sp>
    </p:spTree>
    <p:extLst>
      <p:ext uri="{BB962C8B-B14F-4D97-AF65-F5344CB8AC3E}">
        <p14:creationId xmlns:p14="http://schemas.microsoft.com/office/powerpoint/2010/main" val="2655462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866B086F-988D-48D3-965D-EEADF68CBF04}" type="datetimeFigureOut">
              <a:rPr lang="en-IN" smtClean="0"/>
              <a:t>08-09-2020</a:t>
            </a:fld>
            <a:endParaRPr lang="en-IN" dirty="0"/>
          </a:p>
        </p:txBody>
      </p:sp>
      <p:sp>
        <p:nvSpPr>
          <p:cNvPr id="6" name="Footer Placeholder 5"/>
          <p:cNvSpPr>
            <a:spLocks noGrp="1"/>
          </p:cNvSpPr>
          <p:nvPr>
            <p:ph type="ftr" sz="quarter" idx="11"/>
          </p:nvPr>
        </p:nvSpPr>
        <p:spPr>
          <a:xfrm>
            <a:off x="2103620" y="6375679"/>
            <a:ext cx="3482179" cy="345796"/>
          </a:xfrm>
        </p:spPr>
        <p:txBody>
          <a:bodyPr/>
          <a:lstStyle/>
          <a:p>
            <a:endParaRPr lang="en-IN" dirty="0"/>
          </a:p>
        </p:txBody>
      </p:sp>
      <p:sp>
        <p:nvSpPr>
          <p:cNvPr id="7" name="Slide Number Placeholder 6"/>
          <p:cNvSpPr>
            <a:spLocks noGrp="1"/>
          </p:cNvSpPr>
          <p:nvPr>
            <p:ph type="sldNum" sz="quarter" idx="12"/>
          </p:nvPr>
        </p:nvSpPr>
        <p:spPr>
          <a:xfrm>
            <a:off x="5691014" y="6375679"/>
            <a:ext cx="1232456" cy="345796"/>
          </a:xfrm>
        </p:spPr>
        <p:txBody>
          <a:bodyPr/>
          <a:lstStyle/>
          <a:p>
            <a:fld id="{6CE53AC7-A5B3-4D6F-9DB4-1010F6E104E1}" type="slidenum">
              <a:rPr lang="en-IN" smtClean="0"/>
              <a:t>‹#›</a:t>
            </a:fld>
            <a:endParaRPr lang="en-IN"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45029277"/>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866B086F-988D-48D3-965D-EEADF68CBF04}" type="datetimeFigureOut">
              <a:rPr lang="en-IN" smtClean="0"/>
              <a:t>08-09-2020</a:t>
            </a:fld>
            <a:endParaRPr lang="en-IN" dirty="0"/>
          </a:p>
        </p:txBody>
      </p:sp>
      <p:sp>
        <p:nvSpPr>
          <p:cNvPr id="6" name="Footer Placeholder 5"/>
          <p:cNvSpPr>
            <a:spLocks noGrp="1"/>
          </p:cNvSpPr>
          <p:nvPr>
            <p:ph type="ftr" sz="quarter" idx="11"/>
          </p:nvPr>
        </p:nvSpPr>
        <p:spPr>
          <a:xfrm>
            <a:off x="2103621" y="6375679"/>
            <a:ext cx="3482178" cy="345796"/>
          </a:xfrm>
        </p:spPr>
        <p:txBody>
          <a:bodyPr/>
          <a:lstStyle/>
          <a:p>
            <a:endParaRPr lang="en-IN" dirty="0"/>
          </a:p>
        </p:txBody>
      </p:sp>
      <p:sp>
        <p:nvSpPr>
          <p:cNvPr id="7" name="Slide Number Placeholder 6"/>
          <p:cNvSpPr>
            <a:spLocks noGrp="1"/>
          </p:cNvSpPr>
          <p:nvPr>
            <p:ph type="sldNum" sz="quarter" idx="12"/>
          </p:nvPr>
        </p:nvSpPr>
        <p:spPr>
          <a:xfrm>
            <a:off x="5687568" y="6375679"/>
            <a:ext cx="1234440" cy="345796"/>
          </a:xfrm>
        </p:spPr>
        <p:txBody>
          <a:bodyPr/>
          <a:lstStyle/>
          <a:p>
            <a:fld id="{6CE53AC7-A5B3-4D6F-9DB4-1010F6E104E1}" type="slidenum">
              <a:rPr lang="en-IN" smtClean="0"/>
              <a:t>‹#›</a:t>
            </a:fld>
            <a:endParaRPr lang="en-IN" dirty="0"/>
          </a:p>
        </p:txBody>
      </p:sp>
    </p:spTree>
    <p:extLst>
      <p:ext uri="{BB962C8B-B14F-4D97-AF65-F5344CB8AC3E}">
        <p14:creationId xmlns:p14="http://schemas.microsoft.com/office/powerpoint/2010/main" val="3313555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866B086F-988D-48D3-965D-EEADF68CBF04}" type="datetimeFigureOut">
              <a:rPr lang="en-IN" smtClean="0"/>
              <a:t>08-09-2020</a:t>
            </a:fld>
            <a:endParaRPr lang="en-IN"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IN"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6CE53AC7-A5B3-4D6F-9DB4-1010F6E104E1}" type="slidenum">
              <a:rPr lang="en-IN" smtClean="0"/>
              <a:t>‹#›</a:t>
            </a:fld>
            <a:endParaRPr lang="en-IN"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06632521"/>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50391-85A1-49C5-BC92-DD101E05DC57}"/>
              </a:ext>
            </a:extLst>
          </p:cNvPr>
          <p:cNvSpPr>
            <a:spLocks noGrp="1"/>
          </p:cNvSpPr>
          <p:nvPr>
            <p:ph type="ctrTitle"/>
          </p:nvPr>
        </p:nvSpPr>
        <p:spPr/>
        <p:txBody>
          <a:bodyPr/>
          <a:lstStyle/>
          <a:p>
            <a:r>
              <a:rPr lang="en-IN" dirty="0">
                <a:effectLst>
                  <a:glow rad="101600">
                    <a:schemeClr val="bg1">
                      <a:alpha val="60000"/>
                    </a:schemeClr>
                  </a:glow>
                </a:effectLst>
              </a:rPr>
              <a:t>Exploratory Data Analysis </a:t>
            </a:r>
          </a:p>
        </p:txBody>
      </p:sp>
      <p:sp>
        <p:nvSpPr>
          <p:cNvPr id="3" name="Subtitle 2">
            <a:extLst>
              <a:ext uri="{FF2B5EF4-FFF2-40B4-BE49-F238E27FC236}">
                <a16:creationId xmlns:a16="http://schemas.microsoft.com/office/drawing/2014/main" id="{24EE5D92-70B6-450F-8939-2C62F2F4CD10}"/>
              </a:ext>
            </a:extLst>
          </p:cNvPr>
          <p:cNvSpPr>
            <a:spLocks noGrp="1"/>
          </p:cNvSpPr>
          <p:nvPr>
            <p:ph type="subTitle" idx="1"/>
          </p:nvPr>
        </p:nvSpPr>
        <p:spPr>
          <a:xfrm>
            <a:off x="2073313" y="4751097"/>
            <a:ext cx="8045373" cy="742279"/>
          </a:xfrm>
        </p:spPr>
        <p:txBody>
          <a:bodyPr/>
          <a:lstStyle/>
          <a:p>
            <a:r>
              <a:rPr lang="en-IN" dirty="0"/>
              <a:t>Udemy Data-Set</a:t>
            </a:r>
          </a:p>
        </p:txBody>
      </p:sp>
    </p:spTree>
    <p:extLst>
      <p:ext uri="{BB962C8B-B14F-4D97-AF65-F5344CB8AC3E}">
        <p14:creationId xmlns:p14="http://schemas.microsoft.com/office/powerpoint/2010/main" val="2703947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E9D372-802E-42B9-AE32-2D6DC72BA20D}"/>
              </a:ext>
            </a:extLst>
          </p:cNvPr>
          <p:cNvSpPr>
            <a:spLocks noGrp="1"/>
          </p:cNvSpPr>
          <p:nvPr>
            <p:ph sz="half" idx="1"/>
          </p:nvPr>
        </p:nvSpPr>
        <p:spPr/>
        <p:txBody>
          <a:bodyPr/>
          <a:lstStyle/>
          <a:p>
            <a:endParaRPr lang="en-IN"/>
          </a:p>
        </p:txBody>
      </p:sp>
      <p:pic>
        <p:nvPicPr>
          <p:cNvPr id="5" name="Picture 4">
            <a:extLst>
              <a:ext uri="{FF2B5EF4-FFF2-40B4-BE49-F238E27FC236}">
                <a16:creationId xmlns:a16="http://schemas.microsoft.com/office/drawing/2014/main" id="{4483664C-5473-4770-8284-D53DE824BBD7}"/>
              </a:ext>
            </a:extLst>
          </p:cNvPr>
          <p:cNvPicPr>
            <a:picLocks noChangeAspect="1"/>
          </p:cNvPicPr>
          <p:nvPr/>
        </p:nvPicPr>
        <p:blipFill>
          <a:blip r:embed="rId2"/>
          <a:stretch>
            <a:fillRect/>
          </a:stretch>
        </p:blipFill>
        <p:spPr>
          <a:xfrm>
            <a:off x="995732" y="1065913"/>
            <a:ext cx="7540424" cy="2698014"/>
          </a:xfrm>
          <a:prstGeom prst="rect">
            <a:avLst/>
          </a:prstGeom>
        </p:spPr>
      </p:pic>
      <p:pic>
        <p:nvPicPr>
          <p:cNvPr id="6" name="Picture 5">
            <a:extLst>
              <a:ext uri="{FF2B5EF4-FFF2-40B4-BE49-F238E27FC236}">
                <a16:creationId xmlns:a16="http://schemas.microsoft.com/office/drawing/2014/main" id="{0160F509-D5F9-4CE2-9F46-DA9DAA107084}"/>
              </a:ext>
            </a:extLst>
          </p:cNvPr>
          <p:cNvPicPr>
            <a:picLocks noChangeAspect="1"/>
          </p:cNvPicPr>
          <p:nvPr/>
        </p:nvPicPr>
        <p:blipFill>
          <a:blip r:embed="rId3"/>
          <a:stretch>
            <a:fillRect/>
          </a:stretch>
        </p:blipFill>
        <p:spPr>
          <a:xfrm>
            <a:off x="9220200" y="646299"/>
            <a:ext cx="2209800" cy="1524000"/>
          </a:xfrm>
          <a:prstGeom prst="rect">
            <a:avLst/>
          </a:prstGeom>
        </p:spPr>
      </p:pic>
      <p:sp>
        <p:nvSpPr>
          <p:cNvPr id="9" name="Title 1">
            <a:extLst>
              <a:ext uri="{FF2B5EF4-FFF2-40B4-BE49-F238E27FC236}">
                <a16:creationId xmlns:a16="http://schemas.microsoft.com/office/drawing/2014/main" id="{87D9C11F-6332-4EB5-82A9-A5DC1EFB8C99}"/>
              </a:ext>
            </a:extLst>
          </p:cNvPr>
          <p:cNvSpPr>
            <a:spLocks noGrp="1"/>
          </p:cNvSpPr>
          <p:nvPr>
            <p:ph type="title"/>
          </p:nvPr>
        </p:nvSpPr>
        <p:spPr>
          <a:xfrm>
            <a:off x="1251678" y="382385"/>
            <a:ext cx="10178322" cy="1492132"/>
          </a:xfrm>
        </p:spPr>
        <p:txBody>
          <a:bodyPr/>
          <a:lstStyle/>
          <a:p>
            <a:r>
              <a:rPr lang="en-IN" dirty="0"/>
              <a:t>Time Series Analysis</a:t>
            </a:r>
          </a:p>
        </p:txBody>
      </p:sp>
      <p:pic>
        <p:nvPicPr>
          <p:cNvPr id="7" name="Picture 6">
            <a:extLst>
              <a:ext uri="{FF2B5EF4-FFF2-40B4-BE49-F238E27FC236}">
                <a16:creationId xmlns:a16="http://schemas.microsoft.com/office/drawing/2014/main" id="{98FFD2EE-08DA-4834-9164-0DBF2DEDA67E}"/>
              </a:ext>
            </a:extLst>
          </p:cNvPr>
          <p:cNvPicPr>
            <a:picLocks noChangeAspect="1"/>
          </p:cNvPicPr>
          <p:nvPr/>
        </p:nvPicPr>
        <p:blipFill>
          <a:blip r:embed="rId4"/>
          <a:stretch>
            <a:fillRect/>
          </a:stretch>
        </p:blipFill>
        <p:spPr>
          <a:xfrm>
            <a:off x="995732" y="3730771"/>
            <a:ext cx="7540424" cy="3127229"/>
          </a:xfrm>
          <a:prstGeom prst="rect">
            <a:avLst/>
          </a:prstGeom>
        </p:spPr>
      </p:pic>
      <p:sp>
        <p:nvSpPr>
          <p:cNvPr id="8" name="Content Placeholder 2">
            <a:extLst>
              <a:ext uri="{FF2B5EF4-FFF2-40B4-BE49-F238E27FC236}">
                <a16:creationId xmlns:a16="http://schemas.microsoft.com/office/drawing/2014/main" id="{DC42FEC8-41D5-4D99-BD95-7D2D99296B0E}"/>
              </a:ext>
            </a:extLst>
          </p:cNvPr>
          <p:cNvSpPr txBox="1">
            <a:spLocks/>
          </p:cNvSpPr>
          <p:nvPr/>
        </p:nvSpPr>
        <p:spPr>
          <a:xfrm>
            <a:off x="8797724" y="2741858"/>
            <a:ext cx="2900444" cy="336123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IN" dirty="0"/>
              <a:t>The amount of  Web Development courses being upload has taken a huge leap in the year 2015.</a:t>
            </a:r>
          </a:p>
          <a:p>
            <a:endParaRPr lang="en-IN" dirty="0"/>
          </a:p>
          <a:p>
            <a:r>
              <a:rPr lang="en-IN" dirty="0"/>
              <a:t>Web Development became the most uploaded course in 2016 surpassing Business Finance.</a:t>
            </a:r>
          </a:p>
          <a:p>
            <a:endParaRPr lang="en-IN" dirty="0"/>
          </a:p>
          <a:p>
            <a:r>
              <a:rPr lang="en-IN" dirty="0"/>
              <a:t>Web seems to a slight decline in 2014</a:t>
            </a:r>
          </a:p>
        </p:txBody>
      </p:sp>
    </p:spTree>
    <p:extLst>
      <p:ext uri="{BB962C8B-B14F-4D97-AF65-F5344CB8AC3E}">
        <p14:creationId xmlns:p14="http://schemas.microsoft.com/office/powerpoint/2010/main" val="1366497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96A8CF-F19B-4141-8685-47A286960B70}"/>
              </a:ext>
            </a:extLst>
          </p:cNvPr>
          <p:cNvPicPr>
            <a:picLocks noChangeAspect="1"/>
          </p:cNvPicPr>
          <p:nvPr/>
        </p:nvPicPr>
        <p:blipFill>
          <a:blip r:embed="rId2"/>
          <a:stretch>
            <a:fillRect/>
          </a:stretch>
        </p:blipFill>
        <p:spPr>
          <a:xfrm>
            <a:off x="5638167" y="785535"/>
            <a:ext cx="3037946" cy="2820131"/>
          </a:xfrm>
          <a:prstGeom prst="rect">
            <a:avLst/>
          </a:prstGeom>
        </p:spPr>
      </p:pic>
      <p:pic>
        <p:nvPicPr>
          <p:cNvPr id="8" name="Picture 7">
            <a:extLst>
              <a:ext uri="{FF2B5EF4-FFF2-40B4-BE49-F238E27FC236}">
                <a16:creationId xmlns:a16="http://schemas.microsoft.com/office/drawing/2014/main" id="{86F38E6E-8FA6-4C0C-9AE3-222B2D26CAD3}"/>
              </a:ext>
            </a:extLst>
          </p:cNvPr>
          <p:cNvPicPr>
            <a:picLocks noChangeAspect="1"/>
          </p:cNvPicPr>
          <p:nvPr/>
        </p:nvPicPr>
        <p:blipFill>
          <a:blip r:embed="rId3"/>
          <a:stretch>
            <a:fillRect/>
          </a:stretch>
        </p:blipFill>
        <p:spPr>
          <a:xfrm>
            <a:off x="8676113" y="785535"/>
            <a:ext cx="3037946" cy="2820131"/>
          </a:xfrm>
          <a:prstGeom prst="rect">
            <a:avLst/>
          </a:prstGeom>
        </p:spPr>
      </p:pic>
      <p:sp>
        <p:nvSpPr>
          <p:cNvPr id="6" name="Title 1">
            <a:extLst>
              <a:ext uri="{FF2B5EF4-FFF2-40B4-BE49-F238E27FC236}">
                <a16:creationId xmlns:a16="http://schemas.microsoft.com/office/drawing/2014/main" id="{E3E0F17C-4BB3-4355-BF9D-8BB16203A4A0}"/>
              </a:ext>
            </a:extLst>
          </p:cNvPr>
          <p:cNvSpPr>
            <a:spLocks noGrp="1"/>
          </p:cNvSpPr>
          <p:nvPr>
            <p:ph type="title"/>
          </p:nvPr>
        </p:nvSpPr>
        <p:spPr>
          <a:xfrm>
            <a:off x="7262037" y="1062031"/>
            <a:ext cx="10178322" cy="1492132"/>
          </a:xfrm>
        </p:spPr>
        <p:txBody>
          <a:bodyPr>
            <a:normAutofit/>
          </a:bodyPr>
          <a:lstStyle/>
          <a:p>
            <a:r>
              <a:rPr lang="en-IN" sz="2000" dirty="0"/>
              <a:t>2015</a:t>
            </a:r>
          </a:p>
        </p:txBody>
      </p:sp>
      <p:sp>
        <p:nvSpPr>
          <p:cNvPr id="7" name="Title 1">
            <a:extLst>
              <a:ext uri="{FF2B5EF4-FFF2-40B4-BE49-F238E27FC236}">
                <a16:creationId xmlns:a16="http://schemas.microsoft.com/office/drawing/2014/main" id="{ABD79BD5-CF1A-46F3-A04B-2C9CFF962ADA}"/>
              </a:ext>
            </a:extLst>
          </p:cNvPr>
          <p:cNvSpPr txBox="1">
            <a:spLocks/>
          </p:cNvSpPr>
          <p:nvPr/>
        </p:nvSpPr>
        <p:spPr>
          <a:xfrm>
            <a:off x="10155547" y="1191498"/>
            <a:ext cx="10178322"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IN" sz="2000" dirty="0"/>
              <a:t>2016</a:t>
            </a:r>
          </a:p>
        </p:txBody>
      </p:sp>
      <p:sp>
        <p:nvSpPr>
          <p:cNvPr id="9" name="Title 1">
            <a:extLst>
              <a:ext uri="{FF2B5EF4-FFF2-40B4-BE49-F238E27FC236}">
                <a16:creationId xmlns:a16="http://schemas.microsoft.com/office/drawing/2014/main" id="{96AF7581-9ED6-4DA3-A803-FA10ABC13EF6}"/>
              </a:ext>
            </a:extLst>
          </p:cNvPr>
          <p:cNvSpPr txBox="1">
            <a:spLocks/>
          </p:cNvSpPr>
          <p:nvPr/>
        </p:nvSpPr>
        <p:spPr>
          <a:xfrm>
            <a:off x="4981376" y="139995"/>
            <a:ext cx="6230006"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IN" sz="3200" dirty="0"/>
              <a:t>(Naukri Job posting)</a:t>
            </a:r>
          </a:p>
        </p:txBody>
      </p:sp>
      <p:sp>
        <p:nvSpPr>
          <p:cNvPr id="10" name="Content Placeholder 2">
            <a:extLst>
              <a:ext uri="{FF2B5EF4-FFF2-40B4-BE49-F238E27FC236}">
                <a16:creationId xmlns:a16="http://schemas.microsoft.com/office/drawing/2014/main" id="{0902FB53-5A43-45A9-934E-61DAD09517E7}"/>
              </a:ext>
            </a:extLst>
          </p:cNvPr>
          <p:cNvSpPr>
            <a:spLocks noGrp="1"/>
          </p:cNvSpPr>
          <p:nvPr>
            <p:ph sz="half" idx="1"/>
          </p:nvPr>
        </p:nvSpPr>
        <p:spPr>
          <a:xfrm>
            <a:off x="1094270" y="785535"/>
            <a:ext cx="4441751" cy="3619500"/>
          </a:xfrm>
        </p:spPr>
        <p:txBody>
          <a:bodyPr>
            <a:normAutofit/>
          </a:bodyPr>
          <a:lstStyle/>
          <a:p>
            <a:r>
              <a:rPr lang="en-IN" dirty="0"/>
              <a:t>We notice that the average salary on Top Management which usually takes care business has reduced.</a:t>
            </a:r>
          </a:p>
          <a:p>
            <a:r>
              <a:rPr lang="en-IN" dirty="0"/>
              <a:t>IT sector has shown a steady growth between the years.</a:t>
            </a:r>
          </a:p>
        </p:txBody>
      </p:sp>
      <p:pic>
        <p:nvPicPr>
          <p:cNvPr id="11" name="Picture 10">
            <a:extLst>
              <a:ext uri="{FF2B5EF4-FFF2-40B4-BE49-F238E27FC236}">
                <a16:creationId xmlns:a16="http://schemas.microsoft.com/office/drawing/2014/main" id="{B80B9345-C30C-43AF-8B9A-D2378ACCF8E6}"/>
              </a:ext>
            </a:extLst>
          </p:cNvPr>
          <p:cNvPicPr>
            <a:picLocks noChangeAspect="1"/>
          </p:cNvPicPr>
          <p:nvPr/>
        </p:nvPicPr>
        <p:blipFill rotWithShape="1">
          <a:blip r:embed="rId4"/>
          <a:srcRect r="6008" b="51767"/>
          <a:stretch/>
        </p:blipFill>
        <p:spPr>
          <a:xfrm>
            <a:off x="1087362" y="4291994"/>
            <a:ext cx="5350218" cy="1982972"/>
          </a:xfrm>
          <a:prstGeom prst="rect">
            <a:avLst/>
          </a:prstGeom>
        </p:spPr>
      </p:pic>
      <p:sp>
        <p:nvSpPr>
          <p:cNvPr id="12" name="Content Placeholder 3">
            <a:extLst>
              <a:ext uri="{FF2B5EF4-FFF2-40B4-BE49-F238E27FC236}">
                <a16:creationId xmlns:a16="http://schemas.microsoft.com/office/drawing/2014/main" id="{2E1E41F9-64CE-43FD-BF7B-D792FF3ECBE8}"/>
              </a:ext>
            </a:extLst>
          </p:cNvPr>
          <p:cNvSpPr>
            <a:spLocks noGrp="1"/>
          </p:cNvSpPr>
          <p:nvPr>
            <p:ph sz="half" idx="2"/>
          </p:nvPr>
        </p:nvSpPr>
        <p:spPr>
          <a:xfrm>
            <a:off x="6542800" y="4886442"/>
            <a:ext cx="5202342" cy="3619500"/>
          </a:xfrm>
        </p:spPr>
        <p:txBody>
          <a:bodyPr>
            <a:normAutofit/>
          </a:bodyPr>
          <a:lstStyle/>
          <a:p>
            <a:r>
              <a:rPr lang="en-IN" dirty="0"/>
              <a:t>High Demand for Business Finance Skill. Hence more concentration of courses by industrial experts. Followed by the Technical Skillset</a:t>
            </a:r>
          </a:p>
          <a:p>
            <a:endParaRPr lang="en-IN" dirty="0"/>
          </a:p>
        </p:txBody>
      </p:sp>
      <p:sp>
        <p:nvSpPr>
          <p:cNvPr id="13" name="Title 1">
            <a:extLst>
              <a:ext uri="{FF2B5EF4-FFF2-40B4-BE49-F238E27FC236}">
                <a16:creationId xmlns:a16="http://schemas.microsoft.com/office/drawing/2014/main" id="{7E088F19-9635-4BEC-A2A0-C94BE0F08ED1}"/>
              </a:ext>
            </a:extLst>
          </p:cNvPr>
          <p:cNvSpPr txBox="1">
            <a:spLocks/>
          </p:cNvSpPr>
          <p:nvPr/>
        </p:nvSpPr>
        <p:spPr>
          <a:xfrm>
            <a:off x="3507179" y="3769885"/>
            <a:ext cx="10178322"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IN" sz="3200" dirty="0"/>
              <a:t>(Google job skill Dataset)</a:t>
            </a:r>
          </a:p>
        </p:txBody>
      </p:sp>
    </p:spTree>
    <p:extLst>
      <p:ext uri="{BB962C8B-B14F-4D97-AF65-F5344CB8AC3E}">
        <p14:creationId xmlns:p14="http://schemas.microsoft.com/office/powerpoint/2010/main" val="1276768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6078A-C238-4BBB-9C99-31FDEA8DC05E}"/>
              </a:ext>
            </a:extLst>
          </p:cNvPr>
          <p:cNvSpPr>
            <a:spLocks noGrp="1"/>
          </p:cNvSpPr>
          <p:nvPr>
            <p:ph type="title"/>
          </p:nvPr>
        </p:nvSpPr>
        <p:spPr>
          <a:xfrm>
            <a:off x="758630" y="420608"/>
            <a:ext cx="10178322" cy="1492132"/>
          </a:xfrm>
        </p:spPr>
        <p:txBody>
          <a:bodyPr>
            <a:normAutofit/>
          </a:bodyPr>
          <a:lstStyle/>
          <a:p>
            <a:r>
              <a:rPr lang="en-IN" sz="4400" dirty="0" err="1"/>
              <a:t>Godaddy</a:t>
            </a:r>
            <a:br>
              <a:rPr lang="en-IN" sz="4400" dirty="0"/>
            </a:br>
            <a:endParaRPr lang="en-IN" sz="4400" dirty="0"/>
          </a:p>
        </p:txBody>
      </p:sp>
      <p:pic>
        <p:nvPicPr>
          <p:cNvPr id="5" name="Picture 4">
            <a:extLst>
              <a:ext uri="{FF2B5EF4-FFF2-40B4-BE49-F238E27FC236}">
                <a16:creationId xmlns:a16="http://schemas.microsoft.com/office/drawing/2014/main" id="{1B85A9E0-E580-4BAD-B57B-52706DEE95F5}"/>
              </a:ext>
            </a:extLst>
          </p:cNvPr>
          <p:cNvPicPr>
            <a:picLocks noChangeAspect="1"/>
          </p:cNvPicPr>
          <p:nvPr/>
        </p:nvPicPr>
        <p:blipFill>
          <a:blip r:embed="rId2"/>
          <a:stretch>
            <a:fillRect/>
          </a:stretch>
        </p:blipFill>
        <p:spPr>
          <a:xfrm>
            <a:off x="4483911" y="0"/>
            <a:ext cx="3268604" cy="6858000"/>
          </a:xfrm>
          <a:prstGeom prst="rect">
            <a:avLst/>
          </a:prstGeom>
        </p:spPr>
      </p:pic>
      <p:sp>
        <p:nvSpPr>
          <p:cNvPr id="8" name="Content Placeholder 2">
            <a:extLst>
              <a:ext uri="{FF2B5EF4-FFF2-40B4-BE49-F238E27FC236}">
                <a16:creationId xmlns:a16="http://schemas.microsoft.com/office/drawing/2014/main" id="{C6D57762-7FB7-46CE-9DF0-65309DC1AFFB}"/>
              </a:ext>
            </a:extLst>
          </p:cNvPr>
          <p:cNvSpPr>
            <a:spLocks noGrp="1"/>
          </p:cNvSpPr>
          <p:nvPr>
            <p:ph sz="half" idx="1"/>
          </p:nvPr>
        </p:nvSpPr>
        <p:spPr>
          <a:xfrm>
            <a:off x="177037" y="1597234"/>
            <a:ext cx="4179284" cy="4158451"/>
          </a:xfrm>
        </p:spPr>
        <p:txBody>
          <a:bodyPr>
            <a:normAutofit lnSpcReduction="10000"/>
          </a:bodyPr>
          <a:lstStyle/>
          <a:p>
            <a:pPr algn="just"/>
            <a:r>
              <a:rPr lang="en-IN" dirty="0"/>
              <a:t>Web development and Business have to work hand in hand because of the growing the Digital Economy</a:t>
            </a:r>
          </a:p>
          <a:p>
            <a:pPr algn="just"/>
            <a:r>
              <a:rPr lang="en-IN" dirty="0"/>
              <a:t>We observe that for the professional to keep up with the evolving trend and for developers to Improve their skillset Online Training courses are advised. </a:t>
            </a:r>
          </a:p>
          <a:p>
            <a:pPr algn="just"/>
            <a:r>
              <a:rPr lang="en-IN" dirty="0"/>
              <a:t>This shows us the reason for increase in online courses of Business Finance and Web Development</a:t>
            </a:r>
          </a:p>
        </p:txBody>
      </p:sp>
      <p:sp>
        <p:nvSpPr>
          <p:cNvPr id="9" name="Title 1">
            <a:extLst>
              <a:ext uri="{FF2B5EF4-FFF2-40B4-BE49-F238E27FC236}">
                <a16:creationId xmlns:a16="http://schemas.microsoft.com/office/drawing/2014/main" id="{315B93B8-06A8-4750-8766-8699E319D5F2}"/>
              </a:ext>
            </a:extLst>
          </p:cNvPr>
          <p:cNvSpPr txBox="1">
            <a:spLocks/>
          </p:cNvSpPr>
          <p:nvPr/>
        </p:nvSpPr>
        <p:spPr>
          <a:xfrm>
            <a:off x="8207855" y="104984"/>
            <a:ext cx="5458194" cy="149225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4400" dirty="0">
                <a:latin typeface="Impact (Headings)"/>
              </a:rPr>
              <a:t>Tech City UK website</a:t>
            </a:r>
            <a:endParaRPr lang="en-IN" sz="4400" dirty="0">
              <a:latin typeface="Impact (Headings)"/>
            </a:endParaRPr>
          </a:p>
        </p:txBody>
      </p:sp>
      <p:sp>
        <p:nvSpPr>
          <p:cNvPr id="12" name="Content Placeholder 3">
            <a:extLst>
              <a:ext uri="{FF2B5EF4-FFF2-40B4-BE49-F238E27FC236}">
                <a16:creationId xmlns:a16="http://schemas.microsoft.com/office/drawing/2014/main" id="{C1DC6C8D-D51B-456A-83B8-952789BD0378}"/>
              </a:ext>
            </a:extLst>
          </p:cNvPr>
          <p:cNvSpPr>
            <a:spLocks noGrp="1"/>
          </p:cNvSpPr>
          <p:nvPr>
            <p:ph sz="half" idx="2"/>
          </p:nvPr>
        </p:nvSpPr>
        <p:spPr>
          <a:xfrm>
            <a:off x="7752515" y="1616155"/>
            <a:ext cx="4439486" cy="4616874"/>
          </a:xfrm>
        </p:spPr>
        <p:txBody>
          <a:bodyPr>
            <a:noAutofit/>
          </a:bodyPr>
          <a:lstStyle/>
          <a:p>
            <a:pPr marL="0" indent="0">
              <a:buNone/>
            </a:pPr>
            <a:r>
              <a:rPr lang="en-IN" sz="1800" dirty="0"/>
              <a:t>According to the Article in London:</a:t>
            </a:r>
          </a:p>
          <a:p>
            <a:r>
              <a:rPr lang="en-US" sz="1800" b="0" i="0" dirty="0">
                <a:effectLst/>
                <a:latin typeface="Arial" panose="020B0604020202020204" pitchFamily="34" charset="0"/>
              </a:rPr>
              <a:t>45% increase Web Developers from 2015/16 to 2016/17</a:t>
            </a:r>
            <a:r>
              <a:rPr lang="en-IN" sz="1800" b="0" i="0" dirty="0">
                <a:effectLst/>
                <a:latin typeface="Arial" panose="020B0604020202020204" pitchFamily="34" charset="0"/>
              </a:rPr>
              <a:t>. </a:t>
            </a:r>
          </a:p>
          <a:p>
            <a:endParaRPr lang="en-IN" sz="1800" dirty="0">
              <a:latin typeface="Arial" panose="020B0604020202020204" pitchFamily="34" charset="0"/>
            </a:endParaRPr>
          </a:p>
          <a:p>
            <a:r>
              <a:rPr lang="en-US" sz="1800" dirty="0">
                <a:latin typeface="Arial" panose="020B0604020202020204" pitchFamily="34" charset="0"/>
              </a:rPr>
              <a:t>O</a:t>
            </a:r>
            <a:r>
              <a:rPr lang="en-US" sz="1800" b="0" i="0" dirty="0">
                <a:effectLst/>
                <a:latin typeface="Arial" panose="020B0604020202020204" pitchFamily="34" charset="0"/>
              </a:rPr>
              <a:t>ccupation relies heavily on programming languages like Javascript3, and HTML.</a:t>
            </a:r>
          </a:p>
          <a:p>
            <a:pPr marL="0" indent="0">
              <a:buNone/>
            </a:pPr>
            <a:r>
              <a:rPr lang="en-US" sz="1800" b="1" i="0" dirty="0">
                <a:effectLst/>
                <a:latin typeface="Arial" panose="020B0604020202020204" pitchFamily="34" charset="0"/>
              </a:rPr>
              <a:t>This also explains </a:t>
            </a:r>
            <a:r>
              <a:rPr lang="en-US" sz="1800" b="1" dirty="0">
                <a:latin typeface="Arial" panose="020B0604020202020204" pitchFamily="34" charset="0"/>
              </a:rPr>
              <a:t>the </a:t>
            </a:r>
            <a:r>
              <a:rPr lang="en-US" sz="1800" b="1" i="0" dirty="0">
                <a:effectLst/>
                <a:latin typeface="Arial" panose="020B0604020202020204" pitchFamily="34" charset="0"/>
              </a:rPr>
              <a:t>User preference on Top courses on Udemy.</a:t>
            </a:r>
          </a:p>
          <a:p>
            <a:pPr marL="0" indent="0">
              <a:buNone/>
            </a:pPr>
            <a:endParaRPr lang="en-US" sz="1800" b="0" i="0" u="sng" dirty="0">
              <a:effectLst/>
              <a:latin typeface="Arial" panose="020B0604020202020204" pitchFamily="34" charset="0"/>
            </a:endParaRPr>
          </a:p>
          <a:p>
            <a:r>
              <a:rPr lang="en-US" sz="1800" b="0" i="0" dirty="0">
                <a:effectLst/>
                <a:latin typeface="Arial" panose="020B0604020202020204" pitchFamily="34" charset="0"/>
              </a:rPr>
              <a:t>Experienced fall in web development jobs of 47% 2012/13 to 2013/14. </a:t>
            </a:r>
          </a:p>
          <a:p>
            <a:pPr marL="0" indent="0">
              <a:buNone/>
            </a:pPr>
            <a:r>
              <a:rPr lang="en-US" sz="1800" b="1" i="0" dirty="0">
                <a:effectLst/>
                <a:latin typeface="Arial" panose="020B0604020202020204" pitchFamily="34" charset="0"/>
              </a:rPr>
              <a:t>This explains the Web Dev decline in 2014</a:t>
            </a:r>
          </a:p>
          <a:p>
            <a:endParaRPr lang="en-IN" sz="1800" dirty="0"/>
          </a:p>
          <a:p>
            <a:endParaRPr lang="en-IN" sz="1800" dirty="0"/>
          </a:p>
        </p:txBody>
      </p:sp>
    </p:spTree>
    <p:extLst>
      <p:ext uri="{BB962C8B-B14F-4D97-AF65-F5344CB8AC3E}">
        <p14:creationId xmlns:p14="http://schemas.microsoft.com/office/powerpoint/2010/main" val="532081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A3224C6-482D-4AA8-8A5E-D23CDD1B7B61}"/>
              </a:ext>
            </a:extLst>
          </p:cNvPr>
          <p:cNvSpPr>
            <a:spLocks noGrp="1"/>
          </p:cNvSpPr>
          <p:nvPr>
            <p:ph type="title"/>
          </p:nvPr>
        </p:nvSpPr>
        <p:spPr>
          <a:xfrm>
            <a:off x="4029710" y="354399"/>
            <a:ext cx="10178322" cy="1492132"/>
          </a:xfrm>
        </p:spPr>
        <p:txBody>
          <a:bodyPr/>
          <a:lstStyle/>
          <a:p>
            <a:r>
              <a:rPr lang="en-IN" dirty="0"/>
              <a:t>Thank You!</a:t>
            </a:r>
          </a:p>
        </p:txBody>
      </p:sp>
      <p:sp>
        <p:nvSpPr>
          <p:cNvPr id="6" name="TextBox 5">
            <a:extLst>
              <a:ext uri="{FF2B5EF4-FFF2-40B4-BE49-F238E27FC236}">
                <a16:creationId xmlns:a16="http://schemas.microsoft.com/office/drawing/2014/main" id="{FAC42DF9-04B7-41B4-8986-EB9AB0A5D87D}"/>
              </a:ext>
            </a:extLst>
          </p:cNvPr>
          <p:cNvSpPr txBox="1"/>
          <p:nvPr/>
        </p:nvSpPr>
        <p:spPr>
          <a:xfrm>
            <a:off x="2303827" y="2132646"/>
            <a:ext cx="3236495" cy="2677656"/>
          </a:xfrm>
          <a:prstGeom prst="rect">
            <a:avLst/>
          </a:prstGeom>
          <a:noFill/>
        </p:spPr>
        <p:txBody>
          <a:bodyPr wrap="square">
            <a:spAutoFit/>
          </a:bodyPr>
          <a:lstStyle/>
          <a:p>
            <a:pPr rtl="0" fontAlgn="b"/>
            <a:r>
              <a:rPr lang="en-IN" sz="2400" dirty="0">
                <a:effectLst/>
                <a:latin typeface="Comic Sans MS" panose="030F0702030302020204" pitchFamily="66" charset="0"/>
              </a:rPr>
              <a:t>Tamizhiniyan S R</a:t>
            </a:r>
          </a:p>
          <a:p>
            <a:pPr rtl="0" fontAlgn="b"/>
            <a:r>
              <a:rPr lang="en-IN" sz="2400" dirty="0" err="1">
                <a:effectLst/>
                <a:latin typeface="Comic Sans MS" panose="030F0702030302020204" pitchFamily="66" charset="0"/>
              </a:rPr>
              <a:t>Ayush</a:t>
            </a:r>
            <a:r>
              <a:rPr lang="en-IN" sz="2400" dirty="0">
                <a:effectLst/>
                <a:latin typeface="Comic Sans MS" panose="030F0702030302020204" pitchFamily="66" charset="0"/>
              </a:rPr>
              <a:t> Gaur</a:t>
            </a:r>
          </a:p>
          <a:p>
            <a:pPr rtl="0" fontAlgn="b"/>
            <a:r>
              <a:rPr lang="en-IN" sz="2400" dirty="0" err="1">
                <a:effectLst/>
                <a:latin typeface="Comic Sans MS" panose="030F0702030302020204" pitchFamily="66" charset="0"/>
              </a:rPr>
              <a:t>Ayush</a:t>
            </a:r>
            <a:r>
              <a:rPr lang="en-IN" sz="2400" dirty="0">
                <a:effectLst/>
                <a:latin typeface="Comic Sans MS" panose="030F0702030302020204" pitchFamily="66" charset="0"/>
              </a:rPr>
              <a:t> Paul</a:t>
            </a:r>
          </a:p>
          <a:p>
            <a:pPr fontAlgn="b"/>
            <a:r>
              <a:rPr lang="en-IN" sz="2400" dirty="0" err="1">
                <a:effectLst/>
                <a:latin typeface="Comic Sans MS" panose="030F0702030302020204" pitchFamily="66" charset="0"/>
              </a:rPr>
              <a:t>Akhila</a:t>
            </a:r>
            <a:r>
              <a:rPr lang="en-IN" sz="2400" dirty="0">
                <a:effectLst/>
                <a:latin typeface="Comic Sans MS" panose="030F0702030302020204" pitchFamily="66" charset="0"/>
              </a:rPr>
              <a:t> Reddy</a:t>
            </a:r>
          </a:p>
          <a:p>
            <a:pPr fontAlgn="b"/>
            <a:r>
              <a:rPr lang="en-IN" sz="2400" dirty="0" err="1">
                <a:effectLst/>
                <a:latin typeface="Comic Sans MS" panose="030F0702030302020204" pitchFamily="66" charset="0"/>
              </a:rPr>
              <a:t>Divya</a:t>
            </a:r>
            <a:r>
              <a:rPr lang="en-IN" sz="2400" dirty="0">
                <a:effectLst/>
                <a:latin typeface="Comic Sans MS" panose="030F0702030302020204" pitchFamily="66" charset="0"/>
              </a:rPr>
              <a:t> Tata</a:t>
            </a:r>
          </a:p>
          <a:p>
            <a:pPr rtl="0" fontAlgn="b"/>
            <a:r>
              <a:rPr lang="en-IN" sz="2400" dirty="0" err="1">
                <a:effectLst/>
                <a:latin typeface="Comic Sans MS" panose="030F0702030302020204" pitchFamily="66" charset="0"/>
              </a:rPr>
              <a:t>Guna</a:t>
            </a:r>
            <a:r>
              <a:rPr lang="en-IN" sz="2400" dirty="0">
                <a:effectLst/>
                <a:latin typeface="Comic Sans MS" panose="030F0702030302020204" pitchFamily="66" charset="0"/>
              </a:rPr>
              <a:t> Gokul</a:t>
            </a:r>
          </a:p>
          <a:p>
            <a:pPr rtl="0" fontAlgn="b"/>
            <a:endParaRPr lang="en-IN" sz="2400" dirty="0">
              <a:effectLst/>
              <a:latin typeface="Comic Sans MS" panose="030F0702030302020204" pitchFamily="66" charset="0"/>
            </a:endParaRPr>
          </a:p>
        </p:txBody>
      </p:sp>
      <p:sp>
        <p:nvSpPr>
          <p:cNvPr id="9" name="TextBox 8">
            <a:extLst>
              <a:ext uri="{FF2B5EF4-FFF2-40B4-BE49-F238E27FC236}">
                <a16:creationId xmlns:a16="http://schemas.microsoft.com/office/drawing/2014/main" id="{1E08DA9D-3A47-4BEF-B013-E0F12B4697ED}"/>
              </a:ext>
            </a:extLst>
          </p:cNvPr>
          <p:cNvSpPr txBox="1"/>
          <p:nvPr/>
        </p:nvSpPr>
        <p:spPr>
          <a:xfrm>
            <a:off x="7036250" y="2132646"/>
            <a:ext cx="7098630" cy="2308324"/>
          </a:xfrm>
          <a:prstGeom prst="rect">
            <a:avLst/>
          </a:prstGeom>
          <a:noFill/>
        </p:spPr>
        <p:txBody>
          <a:bodyPr wrap="square">
            <a:spAutoFit/>
          </a:bodyPr>
          <a:lstStyle/>
          <a:p>
            <a:pPr fontAlgn="b"/>
            <a:r>
              <a:rPr lang="en-IN" sz="2400" dirty="0" err="1">
                <a:effectLst/>
                <a:latin typeface="Comic Sans MS" panose="030F0702030302020204" pitchFamily="66" charset="0"/>
              </a:rPr>
              <a:t>Sanna</a:t>
            </a:r>
            <a:r>
              <a:rPr lang="en-IN" sz="2400" dirty="0">
                <a:effectLst/>
                <a:latin typeface="Comic Sans MS" panose="030F0702030302020204" pitchFamily="66" charset="0"/>
              </a:rPr>
              <a:t> </a:t>
            </a:r>
            <a:r>
              <a:rPr lang="en-IN" sz="2400" dirty="0" err="1">
                <a:effectLst/>
                <a:latin typeface="Comic Sans MS" panose="030F0702030302020204" pitchFamily="66" charset="0"/>
              </a:rPr>
              <a:t>Showkat</a:t>
            </a:r>
            <a:endParaRPr lang="en-IN" sz="2400" dirty="0">
              <a:effectLst/>
              <a:latin typeface="Comic Sans MS" panose="030F0702030302020204" pitchFamily="66" charset="0"/>
            </a:endParaRPr>
          </a:p>
          <a:p>
            <a:pPr rtl="0" fontAlgn="b"/>
            <a:r>
              <a:rPr lang="en-IN" sz="2400" dirty="0" err="1">
                <a:effectLst/>
                <a:latin typeface="Comic Sans MS" panose="030F0702030302020204" pitchFamily="66" charset="0"/>
              </a:rPr>
              <a:t>S.Madhu</a:t>
            </a:r>
            <a:r>
              <a:rPr lang="en-IN" sz="2400" dirty="0">
                <a:effectLst/>
                <a:latin typeface="Comic Sans MS" panose="030F0702030302020204" pitchFamily="66" charset="0"/>
              </a:rPr>
              <a:t> </a:t>
            </a:r>
            <a:r>
              <a:rPr lang="en-IN" sz="2400" dirty="0" err="1">
                <a:effectLst/>
                <a:latin typeface="Comic Sans MS" panose="030F0702030302020204" pitchFamily="66" charset="0"/>
              </a:rPr>
              <a:t>priyanka</a:t>
            </a:r>
            <a:r>
              <a:rPr lang="en-IN" sz="2400" dirty="0">
                <a:effectLst/>
                <a:latin typeface="Comic Sans MS" panose="030F0702030302020204" pitchFamily="66" charset="0"/>
              </a:rPr>
              <a:t> </a:t>
            </a:r>
            <a:r>
              <a:rPr lang="en-IN" sz="2400" dirty="0" err="1">
                <a:effectLst/>
                <a:latin typeface="Comic Sans MS" panose="030F0702030302020204" pitchFamily="66" charset="0"/>
              </a:rPr>
              <a:t>eswari</a:t>
            </a:r>
            <a:r>
              <a:rPr lang="en-IN" sz="2400" dirty="0">
                <a:effectLst/>
                <a:latin typeface="Comic Sans MS" panose="030F0702030302020204" pitchFamily="66" charset="0"/>
              </a:rPr>
              <a:t> </a:t>
            </a:r>
          </a:p>
          <a:p>
            <a:pPr rtl="0" fontAlgn="b"/>
            <a:r>
              <a:rPr lang="en-IN" sz="2400" dirty="0" err="1">
                <a:effectLst/>
                <a:latin typeface="Comic Sans MS" panose="030F0702030302020204" pitchFamily="66" charset="0"/>
              </a:rPr>
              <a:t>Hrithvik</a:t>
            </a:r>
            <a:r>
              <a:rPr lang="en-IN" sz="2400" dirty="0">
                <a:effectLst/>
                <a:latin typeface="Comic Sans MS" panose="030F0702030302020204" pitchFamily="66" charset="0"/>
              </a:rPr>
              <a:t> </a:t>
            </a:r>
            <a:r>
              <a:rPr lang="en-IN" sz="2400" dirty="0" err="1">
                <a:effectLst/>
                <a:latin typeface="Comic Sans MS" panose="030F0702030302020204" pitchFamily="66" charset="0"/>
              </a:rPr>
              <a:t>Atluri</a:t>
            </a:r>
            <a:endParaRPr lang="en-IN" sz="2400" dirty="0">
              <a:effectLst/>
              <a:latin typeface="Comic Sans MS" panose="030F0702030302020204" pitchFamily="66" charset="0"/>
            </a:endParaRPr>
          </a:p>
          <a:p>
            <a:pPr rtl="0" fontAlgn="b"/>
            <a:r>
              <a:rPr lang="en-IN" sz="2400" dirty="0">
                <a:effectLst/>
                <a:latin typeface="Comic Sans MS" panose="030F0702030302020204" pitchFamily="66" charset="0"/>
              </a:rPr>
              <a:t>Shreya Dwivedi</a:t>
            </a:r>
          </a:p>
          <a:p>
            <a:pPr fontAlgn="b"/>
            <a:r>
              <a:rPr lang="en-IN" sz="2400" dirty="0">
                <a:effectLst/>
                <a:latin typeface="Comic Sans MS" panose="030F0702030302020204" pitchFamily="66" charset="0"/>
              </a:rPr>
              <a:t>Shaik Irfan Ameer </a:t>
            </a:r>
          </a:p>
          <a:p>
            <a:pPr rtl="0" fontAlgn="b"/>
            <a:endParaRPr lang="en-IN" sz="2400" dirty="0">
              <a:effectLst/>
              <a:latin typeface="Comic Sans MS" panose="030F0702030302020204" pitchFamily="66" charset="0"/>
            </a:endParaRPr>
          </a:p>
        </p:txBody>
      </p:sp>
      <p:sp>
        <p:nvSpPr>
          <p:cNvPr id="11" name="TextBox 10">
            <a:extLst>
              <a:ext uri="{FF2B5EF4-FFF2-40B4-BE49-F238E27FC236}">
                <a16:creationId xmlns:a16="http://schemas.microsoft.com/office/drawing/2014/main" id="{2F12AF4E-9166-4A80-A6D4-DE39364F9454}"/>
              </a:ext>
            </a:extLst>
          </p:cNvPr>
          <p:cNvSpPr txBox="1"/>
          <p:nvPr/>
        </p:nvSpPr>
        <p:spPr>
          <a:xfrm>
            <a:off x="4941610" y="1397675"/>
            <a:ext cx="7347284" cy="461665"/>
          </a:xfrm>
          <a:prstGeom prst="rect">
            <a:avLst/>
          </a:prstGeom>
          <a:noFill/>
        </p:spPr>
        <p:txBody>
          <a:bodyPr wrap="square">
            <a:spAutoFit/>
          </a:bodyPr>
          <a:lstStyle/>
          <a:p>
            <a:pPr rtl="0" fontAlgn="b"/>
            <a:r>
              <a:rPr lang="en-IN" sz="2400" b="1" u="sng" dirty="0">
                <a:effectLst/>
                <a:latin typeface="Comic Sans MS" panose="030F0702030302020204" pitchFamily="66" charset="0"/>
              </a:rPr>
              <a:t>Our Team:</a:t>
            </a:r>
          </a:p>
        </p:txBody>
      </p:sp>
      <p:sp>
        <p:nvSpPr>
          <p:cNvPr id="2" name="TextBox 1">
            <a:extLst>
              <a:ext uri="{FF2B5EF4-FFF2-40B4-BE49-F238E27FC236}">
                <a16:creationId xmlns:a16="http://schemas.microsoft.com/office/drawing/2014/main" id="{96421C9E-6189-49ED-8D78-1C4B0B31410E}"/>
              </a:ext>
            </a:extLst>
          </p:cNvPr>
          <p:cNvSpPr txBox="1"/>
          <p:nvPr/>
        </p:nvSpPr>
        <p:spPr>
          <a:xfrm>
            <a:off x="1508299" y="4583162"/>
            <a:ext cx="8806134" cy="1200329"/>
          </a:xfrm>
          <a:prstGeom prst="rect">
            <a:avLst/>
          </a:prstGeom>
          <a:noFill/>
        </p:spPr>
        <p:txBody>
          <a:bodyPr wrap="square">
            <a:spAutoFit/>
          </a:bodyPr>
          <a:lstStyle/>
          <a:p>
            <a:pPr algn="ctr" rtl="0" fontAlgn="b"/>
            <a:r>
              <a:rPr lang="en-IN" sz="2400" b="1" i="0" u="sng" dirty="0">
                <a:effectLst/>
                <a:latin typeface="-apple-system"/>
              </a:rPr>
              <a:t>Our Mentors:</a:t>
            </a:r>
            <a:br>
              <a:rPr lang="en-IN" sz="2400" b="1" i="0" u="sng" dirty="0">
                <a:effectLst/>
                <a:latin typeface="-apple-system"/>
              </a:rPr>
            </a:br>
            <a:r>
              <a:rPr lang="en-IN" sz="2400" dirty="0">
                <a:latin typeface="-apple-system"/>
              </a:rPr>
              <a:t>Shantanu Shubham</a:t>
            </a:r>
            <a:r>
              <a:rPr lang="en-IN" sz="2400" i="0" dirty="0">
                <a:effectLst/>
                <a:latin typeface="-apple-system"/>
              </a:rPr>
              <a:t> and </a:t>
            </a:r>
            <a:r>
              <a:rPr lang="en-IN" sz="2400" dirty="0">
                <a:latin typeface="-apple-system"/>
              </a:rPr>
              <a:t>Prakhar Shrivastava</a:t>
            </a:r>
          </a:p>
          <a:p>
            <a:pPr algn="ctr" rtl="0" fontAlgn="b"/>
            <a:r>
              <a:rPr lang="en-IN" sz="2400" dirty="0">
                <a:effectLst/>
                <a:latin typeface="-apple-system"/>
              </a:rPr>
              <a:t>(</a:t>
            </a:r>
            <a:r>
              <a:rPr lang="en-IN" sz="2400" i="0" dirty="0">
                <a:effectLst/>
                <a:latin typeface="-apple-system"/>
              </a:rPr>
              <a:t> </a:t>
            </a:r>
            <a:r>
              <a:rPr lang="en-IN" sz="2400" dirty="0">
                <a:latin typeface="-apple-system"/>
              </a:rPr>
              <a:t>ACM Student Chapter, IIT (ISM)</a:t>
            </a:r>
            <a:r>
              <a:rPr lang="en-IN" sz="2400" i="0" strike="noStrike" dirty="0">
                <a:effectLst/>
                <a:latin typeface="-apple-system"/>
              </a:rPr>
              <a:t>)</a:t>
            </a:r>
            <a:endParaRPr lang="en-IN" sz="2400" dirty="0">
              <a:effectLst/>
              <a:latin typeface="Comic Sans MS" panose="030F0702030302020204" pitchFamily="66" charset="0"/>
            </a:endParaRPr>
          </a:p>
        </p:txBody>
      </p:sp>
    </p:spTree>
    <p:extLst>
      <p:ext uri="{BB962C8B-B14F-4D97-AF65-F5344CB8AC3E}">
        <p14:creationId xmlns:p14="http://schemas.microsoft.com/office/powerpoint/2010/main" val="1528991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__results___11_1.png" descr="__results___11_1.png">
            <a:extLst>
              <a:ext uri="{FF2B5EF4-FFF2-40B4-BE49-F238E27FC236}">
                <a16:creationId xmlns:a16="http://schemas.microsoft.com/office/drawing/2014/main" id="{FF0E62A6-C296-4E71-A53D-EA74DBE62BA5}"/>
              </a:ext>
            </a:extLst>
          </p:cNvPr>
          <p:cNvPicPr>
            <a:picLocks noChangeAspect="1"/>
          </p:cNvPicPr>
          <p:nvPr/>
        </p:nvPicPr>
        <p:blipFill>
          <a:blip r:embed="rId2"/>
          <a:stretch>
            <a:fillRect/>
          </a:stretch>
        </p:blipFill>
        <p:spPr>
          <a:xfrm>
            <a:off x="8277951" y="568770"/>
            <a:ext cx="2577312" cy="2611494"/>
          </a:xfrm>
          <a:prstGeom prst="rect">
            <a:avLst/>
          </a:prstGeom>
          <a:ln w="12700">
            <a:miter lim="400000"/>
          </a:ln>
        </p:spPr>
      </p:pic>
      <p:sp>
        <p:nvSpPr>
          <p:cNvPr id="6" name="TextBox 5">
            <a:extLst>
              <a:ext uri="{FF2B5EF4-FFF2-40B4-BE49-F238E27FC236}">
                <a16:creationId xmlns:a16="http://schemas.microsoft.com/office/drawing/2014/main" id="{59C5A177-2A4F-45BA-8BD2-52FBE00C57A5}"/>
              </a:ext>
            </a:extLst>
          </p:cNvPr>
          <p:cNvSpPr txBox="1"/>
          <p:nvPr/>
        </p:nvSpPr>
        <p:spPr>
          <a:xfrm>
            <a:off x="7082532" y="3295471"/>
            <a:ext cx="6096000" cy="655051"/>
          </a:xfrm>
          <a:prstGeom prst="rect">
            <a:avLst/>
          </a:prstGeom>
          <a:noFill/>
        </p:spPr>
        <p:txBody>
          <a:bodyPr wrap="square">
            <a:spAutoFit/>
          </a:bodyPr>
          <a:lstStyle/>
          <a:p>
            <a:pPr marL="104013" indent="-104013" defTabSz="416052">
              <a:lnSpc>
                <a:spcPct val="90000"/>
              </a:lnSpc>
              <a:spcBef>
                <a:spcPts val="450"/>
              </a:spcBef>
              <a:buSzPct val="100000"/>
              <a:buFont typeface="Arial"/>
              <a:buChar char="•"/>
              <a:defRPr sz="3822">
                <a:solidFill>
                  <a:srgbClr val="000000"/>
                </a:solidFill>
                <a:latin typeface="Calibri"/>
                <a:ea typeface="Calibri"/>
                <a:cs typeface="Calibri"/>
                <a:sym typeface="Calibri"/>
              </a:defRPr>
            </a:pPr>
            <a:r>
              <a:rPr lang="en-US" sz="1800" dirty="0"/>
              <a:t>Most of the offered courses are paid.</a:t>
            </a:r>
          </a:p>
          <a:p>
            <a:pPr marL="104013" indent="-104013" defTabSz="416052">
              <a:lnSpc>
                <a:spcPct val="90000"/>
              </a:lnSpc>
              <a:spcBef>
                <a:spcPts val="450"/>
              </a:spcBef>
              <a:buSzPct val="100000"/>
              <a:buFont typeface="Arial"/>
              <a:buChar char="•"/>
              <a:defRPr sz="3822">
                <a:solidFill>
                  <a:srgbClr val="000000"/>
                </a:solidFill>
                <a:latin typeface="Calibri"/>
                <a:ea typeface="Calibri"/>
                <a:cs typeface="Calibri"/>
                <a:sym typeface="Calibri"/>
              </a:defRPr>
            </a:pPr>
            <a:r>
              <a:rPr lang="en-US" sz="1800" dirty="0"/>
              <a:t>Only 8.43% are Free Courses. </a:t>
            </a:r>
          </a:p>
        </p:txBody>
      </p:sp>
      <p:sp>
        <p:nvSpPr>
          <p:cNvPr id="7" name="Title 1">
            <a:extLst>
              <a:ext uri="{FF2B5EF4-FFF2-40B4-BE49-F238E27FC236}">
                <a16:creationId xmlns:a16="http://schemas.microsoft.com/office/drawing/2014/main" id="{60A9C9B5-93EE-465B-88FD-D17EF93E3CD3}"/>
              </a:ext>
            </a:extLst>
          </p:cNvPr>
          <p:cNvSpPr>
            <a:spLocks noGrp="1"/>
          </p:cNvSpPr>
          <p:nvPr>
            <p:ph type="title"/>
          </p:nvPr>
        </p:nvSpPr>
        <p:spPr>
          <a:xfrm>
            <a:off x="1459235" y="190999"/>
            <a:ext cx="10178322" cy="1492132"/>
          </a:xfrm>
        </p:spPr>
        <p:txBody>
          <a:bodyPr/>
          <a:lstStyle/>
          <a:p>
            <a:r>
              <a:rPr lang="en-US" dirty="0"/>
              <a:t>Courses Analysis</a:t>
            </a:r>
          </a:p>
        </p:txBody>
      </p:sp>
      <p:sp>
        <p:nvSpPr>
          <p:cNvPr id="9" name="TextBox 8">
            <a:extLst>
              <a:ext uri="{FF2B5EF4-FFF2-40B4-BE49-F238E27FC236}">
                <a16:creationId xmlns:a16="http://schemas.microsoft.com/office/drawing/2014/main" id="{41FB6489-60BE-49F4-8915-4B091E5E687F}"/>
              </a:ext>
            </a:extLst>
          </p:cNvPr>
          <p:cNvSpPr txBox="1"/>
          <p:nvPr/>
        </p:nvSpPr>
        <p:spPr>
          <a:xfrm>
            <a:off x="6996223" y="4093719"/>
            <a:ext cx="4641334" cy="646331"/>
          </a:xfrm>
          <a:prstGeom prst="rect">
            <a:avLst/>
          </a:prstGeom>
          <a:noFill/>
        </p:spPr>
        <p:txBody>
          <a:bodyPr wrap="square">
            <a:spAutoFit/>
          </a:bodyPr>
          <a:lstStyle/>
          <a:p>
            <a:r>
              <a:rPr lang="en-US" dirty="0"/>
              <a:t>Authors prefer to get paid for the courses due to the time and resources they had invested.</a:t>
            </a:r>
            <a:endParaRPr lang="en-IN" dirty="0"/>
          </a:p>
        </p:txBody>
      </p:sp>
      <p:pic>
        <p:nvPicPr>
          <p:cNvPr id="2" name="Picture 1">
            <a:extLst>
              <a:ext uri="{FF2B5EF4-FFF2-40B4-BE49-F238E27FC236}">
                <a16:creationId xmlns:a16="http://schemas.microsoft.com/office/drawing/2014/main" id="{FA6DF453-ED0D-4DF8-8B80-90B3931FED61}"/>
              </a:ext>
            </a:extLst>
          </p:cNvPr>
          <p:cNvPicPr>
            <a:picLocks noChangeAspect="1"/>
          </p:cNvPicPr>
          <p:nvPr/>
        </p:nvPicPr>
        <p:blipFill>
          <a:blip r:embed="rId3"/>
          <a:stretch>
            <a:fillRect/>
          </a:stretch>
        </p:blipFill>
        <p:spPr>
          <a:xfrm>
            <a:off x="1500887" y="1128451"/>
            <a:ext cx="4916280" cy="4267465"/>
          </a:xfrm>
          <a:prstGeom prst="rect">
            <a:avLst/>
          </a:prstGeom>
        </p:spPr>
      </p:pic>
      <p:sp>
        <p:nvSpPr>
          <p:cNvPr id="8" name="Content Placeholder 3">
            <a:extLst>
              <a:ext uri="{FF2B5EF4-FFF2-40B4-BE49-F238E27FC236}">
                <a16:creationId xmlns:a16="http://schemas.microsoft.com/office/drawing/2014/main" id="{476B916E-BE4E-4EDB-A072-CDD31BC5388C}"/>
              </a:ext>
            </a:extLst>
          </p:cNvPr>
          <p:cNvSpPr txBox="1">
            <a:spLocks/>
          </p:cNvSpPr>
          <p:nvPr/>
        </p:nvSpPr>
        <p:spPr>
          <a:xfrm>
            <a:off x="2594344" y="5273748"/>
            <a:ext cx="8947517" cy="2641929"/>
          </a:xfrm>
          <a:prstGeom prst="rect">
            <a:avLst/>
          </a:prstGeom>
        </p:spPr>
        <p:txBody>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endParaRPr lang="en-IN" dirty="0"/>
          </a:p>
          <a:p>
            <a:r>
              <a:rPr lang="en-IN" dirty="0"/>
              <a:t>High Concentration of  Web Development and Business Finance courses</a:t>
            </a:r>
          </a:p>
          <a:p>
            <a:r>
              <a:rPr lang="en-IN" dirty="0"/>
              <a:t> Least amount courses are under the Graphic Design.</a:t>
            </a:r>
          </a:p>
        </p:txBody>
      </p:sp>
    </p:spTree>
    <p:extLst>
      <p:ext uri="{BB962C8B-B14F-4D97-AF65-F5344CB8AC3E}">
        <p14:creationId xmlns:p14="http://schemas.microsoft.com/office/powerpoint/2010/main" val="3545171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16650B5F-D6E0-4D32-A7C7-41717A80C0A4}"/>
              </a:ext>
            </a:extLst>
          </p:cNvPr>
          <p:cNvSpPr>
            <a:spLocks noGrp="1"/>
          </p:cNvSpPr>
          <p:nvPr>
            <p:ph sz="half" idx="2"/>
          </p:nvPr>
        </p:nvSpPr>
        <p:spPr>
          <a:xfrm>
            <a:off x="6489112" y="1363341"/>
            <a:ext cx="4800600" cy="3619500"/>
          </a:xfrm>
        </p:spPr>
        <p:txBody>
          <a:bodyPr/>
          <a:lstStyle/>
          <a:p>
            <a:endParaRPr lang="en-IN" dirty="0"/>
          </a:p>
          <a:p>
            <a:r>
              <a:rPr lang="en-IN" dirty="0"/>
              <a:t>Users have a High subject preference towards Web Development</a:t>
            </a:r>
          </a:p>
          <a:p>
            <a:r>
              <a:rPr lang="en-IN" dirty="0"/>
              <a:t>Graphic Design is the 2</a:t>
            </a:r>
            <a:r>
              <a:rPr lang="en-IN" baseline="30000" dirty="0"/>
              <a:t>nd</a:t>
            </a:r>
            <a:r>
              <a:rPr lang="en-IN" dirty="0"/>
              <a:t> most Popular Courses followed by Business Finance</a:t>
            </a:r>
          </a:p>
          <a:p>
            <a:r>
              <a:rPr lang="en-IN" dirty="0"/>
              <a:t>Musical Instruments have higher preference than Business Finance when it offered for free</a:t>
            </a:r>
          </a:p>
          <a:p>
            <a:endParaRPr lang="en-IN" dirty="0"/>
          </a:p>
          <a:p>
            <a:pPr marL="0" indent="0">
              <a:buNone/>
            </a:pPr>
            <a:endParaRPr lang="en-IN" dirty="0"/>
          </a:p>
        </p:txBody>
      </p:sp>
      <p:pic>
        <p:nvPicPr>
          <p:cNvPr id="8" name="Picture 7">
            <a:extLst>
              <a:ext uri="{FF2B5EF4-FFF2-40B4-BE49-F238E27FC236}">
                <a16:creationId xmlns:a16="http://schemas.microsoft.com/office/drawing/2014/main" id="{9FB6B1A1-EBF5-4CB4-BD12-325CC200FBE9}"/>
              </a:ext>
            </a:extLst>
          </p:cNvPr>
          <p:cNvPicPr>
            <a:picLocks noChangeAspect="1"/>
          </p:cNvPicPr>
          <p:nvPr/>
        </p:nvPicPr>
        <p:blipFill>
          <a:blip r:embed="rId2"/>
          <a:stretch>
            <a:fillRect/>
          </a:stretch>
        </p:blipFill>
        <p:spPr>
          <a:xfrm>
            <a:off x="1399951" y="762933"/>
            <a:ext cx="4800600" cy="3951421"/>
          </a:xfrm>
          <a:prstGeom prst="rect">
            <a:avLst/>
          </a:prstGeom>
        </p:spPr>
      </p:pic>
      <p:sp>
        <p:nvSpPr>
          <p:cNvPr id="9" name="Content Placeholder 10">
            <a:extLst>
              <a:ext uri="{FF2B5EF4-FFF2-40B4-BE49-F238E27FC236}">
                <a16:creationId xmlns:a16="http://schemas.microsoft.com/office/drawing/2014/main" id="{53C6CD40-6265-4D0B-9343-4CB8AAAC6D39}"/>
              </a:ext>
            </a:extLst>
          </p:cNvPr>
          <p:cNvSpPr>
            <a:spLocks noGrp="1"/>
          </p:cNvSpPr>
          <p:nvPr>
            <p:ph idx="1"/>
          </p:nvPr>
        </p:nvSpPr>
        <p:spPr>
          <a:xfrm>
            <a:off x="1111390" y="4982841"/>
            <a:ext cx="10178322" cy="1673440"/>
          </a:xfrm>
        </p:spPr>
        <p:txBody>
          <a:bodyPr/>
          <a:lstStyle/>
          <a:p>
            <a:r>
              <a:rPr lang="en-IN" dirty="0"/>
              <a:t>Users Have High Preference for Web Development</a:t>
            </a:r>
          </a:p>
          <a:p>
            <a:r>
              <a:rPr lang="en-IN" dirty="0"/>
              <a:t>Increasing more courses on Graphic Design would be profitable because of user preference</a:t>
            </a:r>
          </a:p>
          <a:p>
            <a:r>
              <a:rPr lang="en-IN" dirty="0"/>
              <a:t>Despite Business Finance having a high concentration of courses. It is does not have popular by users.</a:t>
            </a:r>
          </a:p>
        </p:txBody>
      </p:sp>
      <p:sp>
        <p:nvSpPr>
          <p:cNvPr id="11" name="Title 1">
            <a:extLst>
              <a:ext uri="{FF2B5EF4-FFF2-40B4-BE49-F238E27FC236}">
                <a16:creationId xmlns:a16="http://schemas.microsoft.com/office/drawing/2014/main" id="{E256EA87-656D-4BB0-B6EC-74B570FC030E}"/>
              </a:ext>
            </a:extLst>
          </p:cNvPr>
          <p:cNvSpPr>
            <a:spLocks noGrp="1"/>
          </p:cNvSpPr>
          <p:nvPr>
            <p:ph type="title"/>
          </p:nvPr>
        </p:nvSpPr>
        <p:spPr>
          <a:xfrm>
            <a:off x="3213608" y="0"/>
            <a:ext cx="10178322" cy="1492132"/>
          </a:xfrm>
        </p:spPr>
        <p:txBody>
          <a:bodyPr/>
          <a:lstStyle/>
          <a:p>
            <a:r>
              <a:rPr lang="en-US" dirty="0"/>
              <a:t>Subject Analysis</a:t>
            </a:r>
          </a:p>
        </p:txBody>
      </p:sp>
    </p:spTree>
    <p:extLst>
      <p:ext uri="{BB962C8B-B14F-4D97-AF65-F5344CB8AC3E}">
        <p14:creationId xmlns:p14="http://schemas.microsoft.com/office/powerpoint/2010/main" val="2586050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4647F52D-0597-41E0-BBA9-7F08ECF3D693}"/>
              </a:ext>
            </a:extLst>
          </p:cNvPr>
          <p:cNvSpPr>
            <a:spLocks noGrp="1"/>
          </p:cNvSpPr>
          <p:nvPr>
            <p:ph sz="half" idx="1"/>
          </p:nvPr>
        </p:nvSpPr>
        <p:spPr>
          <a:xfrm>
            <a:off x="435004" y="2805343"/>
            <a:ext cx="4740678" cy="3371619"/>
          </a:xfrm>
        </p:spPr>
        <p:txBody>
          <a:bodyPr>
            <a:normAutofit/>
          </a:bodyPr>
          <a:lstStyle/>
          <a:p>
            <a:endParaRPr lang="en-IN" dirty="0"/>
          </a:p>
          <a:p>
            <a:endParaRPr lang="en-IN" dirty="0"/>
          </a:p>
        </p:txBody>
      </p:sp>
      <p:sp>
        <p:nvSpPr>
          <p:cNvPr id="8" name="Content Placeholder 2">
            <a:extLst>
              <a:ext uri="{FF2B5EF4-FFF2-40B4-BE49-F238E27FC236}">
                <a16:creationId xmlns:a16="http://schemas.microsoft.com/office/drawing/2014/main" id="{98609655-2A71-438C-AD5E-76373335CCEF}"/>
              </a:ext>
            </a:extLst>
          </p:cNvPr>
          <p:cNvSpPr txBox="1">
            <a:spLocks/>
          </p:cNvSpPr>
          <p:nvPr/>
        </p:nvSpPr>
        <p:spPr>
          <a:xfrm>
            <a:off x="1539742" y="3796040"/>
            <a:ext cx="9507486" cy="291255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dirty="0"/>
              <a:t>Regardless of the Subject there is high concentration on All level and Beginner level courses.</a:t>
            </a:r>
          </a:p>
          <a:p>
            <a:r>
              <a:rPr lang="en-US" dirty="0"/>
              <a:t>Graphic Design has higher preference in all level category.</a:t>
            </a:r>
          </a:p>
          <a:p>
            <a:r>
              <a:rPr lang="en-US" dirty="0"/>
              <a:t>Low concentration of Expert Level Courses compared to the Beginner and All Level courses .</a:t>
            </a:r>
          </a:p>
          <a:p>
            <a:r>
              <a:rPr lang="en-US" dirty="0"/>
              <a:t>No free courses on Expert Level</a:t>
            </a:r>
          </a:p>
          <a:p>
            <a:r>
              <a:rPr lang="en-US" dirty="0"/>
              <a:t>Users have preference over All levels and Beginner Category.</a:t>
            </a:r>
          </a:p>
        </p:txBody>
      </p:sp>
      <p:pic>
        <p:nvPicPr>
          <p:cNvPr id="13" name="Picture 8">
            <a:extLst>
              <a:ext uri="{FF2B5EF4-FFF2-40B4-BE49-F238E27FC236}">
                <a16:creationId xmlns:a16="http://schemas.microsoft.com/office/drawing/2014/main" id="{7FE03E79-6CA0-4032-AA62-33B75823959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4353" y1="94377" x2="3713" y2="22249"/>
                        <a14:foregroundMark x1="42638" y1="2200" x2="63124" y2="3423"/>
                        <a14:foregroundMark x1="50960" y1="11736" x2="55442" y2="11736"/>
                        <a14:foregroundMark x1="81306" y1="16137" x2="81434" y2="36675"/>
                        <a14:foregroundMark x1="81434" y1="36675" x2="98848" y2="34230"/>
                        <a14:foregroundMark x1="98207" y1="34230" x2="98079" y2="17115"/>
                        <a14:foregroundMark x1="97951" y1="17115" x2="81434" y2="15892"/>
                        <a14:foregroundMark x1="85147" y1="20049" x2="96159" y2="33007"/>
                        <a14:foregroundMark x1="88092" y1="35208" x2="95519" y2="24694"/>
                        <a14:foregroundMark x1="41997" y1="5623" x2="65557" y2="5623"/>
                        <a14:foregroundMark x1="13060" y1="95844" x2="92318" y2="97555"/>
                        <a14:foregroundMark x1="79257" y1="91687" x2="82202" y2="91687"/>
                        <a14:foregroundMark x1="83995" y1="92910" x2="94494" y2="92910"/>
                        <a14:foregroundMark x1="35467" y1="98044" x2="47631" y2="98289"/>
                        <a14:foregroundMark x1="3073" y1="87531" x2="3201" y2="65770"/>
                        <a14:foregroundMark x1="5250" y1="88020" x2="5250" y2="66993"/>
                        <a14:foregroundMark x1="2305" y1="52323" x2="2561" y2="20049"/>
                        <a14:foregroundMark x1="4481" y1="26650" x2="4609" y2="20049"/>
                        <a14:foregroundMark x1="5634" y1="26650" x2="5122" y2="22005"/>
                        <a14:foregroundMark x1="4097" y1="60880" x2="2049" y2="58435"/>
                        <a14:foregroundMark x1="48399" y1="13203" x2="55826" y2="11002"/>
                        <a14:foregroundMark x1="50320" y1="13936" x2="55186" y2="13692"/>
                        <a14:foregroundMark x1="48912" y1="10513" x2="56466" y2="8557"/>
                        <a14:foregroundMark x1="55954" y1="13936" x2="55954" y2="7824"/>
                        <a14:foregroundMark x1="49680" y1="12225" x2="51216" y2="4890"/>
                        <a14:foregroundMark x1="6402" y1="94621" x2="6146" y2="83863"/>
                        <a14:foregroundMark x1="2561" y1="95844" x2="6146" y2="94866"/>
                        <a14:foregroundMark x1="2433" y1="96088" x2="2689" y2="80440"/>
                        <a14:foregroundMark x1="6146" y1="66504" x2="5634" y2="80685"/>
                        <a14:foregroundMark x1="3329" y1="85819" x2="2561" y2="72127"/>
                        <a14:foregroundMark x1="2945" y1="72861" x2="2689" y2="60880"/>
                        <a14:backgroundMark x1="41613" y1="27384" x2="43406" y2="53301"/>
                        <a14:backgroundMark x1="42638" y1="69193" x2="68246" y2="23472"/>
                        <a14:backgroundMark x1="91165" y1="67237" x2="72983" y2="25183"/>
                        <a14:backgroundMark x1="63252" y1="8802" x2="96287" y2="10024"/>
                        <a14:backgroundMark x1="34699" y1="68704" x2="34699" y2="7090"/>
                        <a14:backgroundMark x1="84891" y1="41320" x2="97695" y2="42054"/>
                        <a14:backgroundMark x1="52497" y1="88509" x2="53905" y2="70905"/>
                        <a14:backgroundMark x1="29577" y1="88998" x2="33547" y2="64059"/>
                        <a14:backgroundMark x1="2433" y1="68704" x2="640" y2="94377"/>
                        <a14:backgroundMark x1="4738" y1="97555" x2="12548" y2="99267"/>
                        <a14:backgroundMark x1="75160" y1="96577" x2="77337" y2="99756"/>
                        <a14:backgroundMark x1="81306" y1="96088" x2="79770" y2="99756"/>
                        <a14:backgroundMark x1="71063" y1="94621" x2="74136" y2="99756"/>
                        <a14:backgroundMark x1="55954" y1="94621" x2="53649" y2="99756"/>
                        <a14:backgroundMark x1="49424" y1="95355" x2="51857" y2="99756"/>
                        <a14:backgroundMark x1="33547" y1="95844" x2="31498" y2="99511"/>
                        <a14:backgroundMark x1="25480" y1="94621" x2="28937" y2="99756"/>
                        <a14:backgroundMark x1="30090" y1="94132" x2="30090" y2="98289"/>
                        <a14:backgroundMark x1="19078" y1="57213" x2="18438" y2="6846"/>
                        <a14:backgroundMark x1="6018" y1="89487" x2="7426" y2="20049"/>
                        <a14:backgroundMark x1="1280" y1="47922" x2="1921" y2="19071"/>
                        <a14:backgroundMark x1="2561" y1="71394" x2="1280" y2="51100"/>
                        <a14:backgroundMark x1="43150" y1="8557" x2="65301" y2="9291"/>
                        <a14:backgroundMark x1="76825" y1="58191" x2="99232" y2="93154"/>
                        <a14:backgroundMark x1="7170" y1="87531" x2="8067" y2="95599"/>
                        <a14:backgroundMark x1="82843" y1="39364" x2="99616" y2="40342"/>
                        <a14:backgroundMark x1="97567" y1="43276" x2="99232" y2="33496"/>
                        <a14:backgroundMark x1="85275" y1="39853" x2="94238" y2="36675"/>
                        <a14:backgroundMark x1="98976" y1="34474" x2="99488" y2="12958"/>
                      </a14:backgroundRemoval>
                    </a14:imgEffect>
                  </a14:imgLayer>
                </a14:imgProps>
              </a:ext>
              <a:ext uri="{28A0092B-C50C-407E-A947-70E740481C1C}">
                <a14:useLocalDpi xmlns:a14="http://schemas.microsoft.com/office/drawing/2010/main" val="0"/>
              </a:ext>
            </a:extLst>
          </a:blip>
          <a:srcRect/>
          <a:stretch>
            <a:fillRect/>
          </a:stretch>
        </p:blipFill>
        <p:spPr bwMode="auto">
          <a:xfrm>
            <a:off x="802822" y="203668"/>
            <a:ext cx="5990482" cy="31371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2C076E5-EDE8-4368-908E-28BFA1E8E44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92282" l="4306" r="91944">
                        <a14:foregroundMark x1="7222" y1="19540" x2="8194" y2="88506"/>
                        <a14:foregroundMark x1="8889" y1="89327" x2="89028" y2="89327"/>
                        <a14:foregroundMark x1="11667" y1="90805" x2="86806" y2="91133"/>
                        <a14:foregroundMark x1="7361" y1="20197" x2="13056" y2="20197"/>
                        <a14:foregroundMark x1="13056" y1="20197" x2="10972" y2="88177"/>
                        <a14:foregroundMark x1="70556" y1="89163" x2="80139" y2="87028"/>
                        <a14:foregroundMark x1="70417" y1="88834" x2="74167" y2="86700"/>
                        <a14:foregroundMark x1="5278" y1="3120" x2="37222" y2="2956"/>
                        <a14:foregroundMark x1="5417" y1="7225" x2="36806" y2="7061"/>
                        <a14:foregroundMark x1="5278" y1="4105" x2="37778" y2="4926"/>
                        <a14:foregroundMark x1="35833" y1="6732" x2="38472" y2="5911"/>
                        <a14:backgroundMark x1="5556" y1="41872" x2="5833" y2="65353"/>
                        <a14:backgroundMark x1="34167" y1="15764" x2="68611" y2="30213"/>
                        <a14:backgroundMark x1="62639" y1="56322" x2="80417" y2="14286"/>
                        <a14:backgroundMark x1="70972" y1="82430" x2="67361" y2="51560"/>
                        <a14:backgroundMark x1="54583" y1="69458" x2="60972" y2="23645"/>
                        <a14:backgroundMark x1="51944" y1="83251" x2="51667" y2="66831"/>
                        <a14:backgroundMark x1="32083" y1="78325" x2="32639" y2="29064"/>
                        <a14:backgroundMark x1="14028" y1="78325" x2="14167" y2="23481"/>
                        <a14:backgroundMark x1="14861" y1="85057" x2="14444" y2="75534"/>
                        <a14:backgroundMark x1="71667" y1="85878" x2="71389" y2="80296"/>
                        <a14:backgroundMark x1="5833" y1="13136" x2="37361" y2="12808"/>
                        <a14:backgroundMark x1="5278" y1="2299" x2="40972" y2="1806"/>
                        <a14:backgroundMark x1="32639" y1="86700" x2="32639" y2="75534"/>
                        <a14:backgroundMark x1="48750" y1="95567" x2="54028" y2="93432"/>
                        <a14:backgroundMark x1="54861" y1="94910" x2="43750" y2="92282"/>
                        <a14:backgroundMark x1="48056" y1="98194" x2="51806" y2="93268"/>
                        <a14:backgroundMark x1="54444" y1="94089" x2="45833" y2="94089"/>
                        <a14:backgroundMark x1="55000" y1="93760" x2="45000" y2="93760"/>
                        <a14:backgroundMark x1="54444" y1="93760" x2="39167" y2="93760"/>
                      </a14:backgroundRemoval>
                    </a14:imgEffect>
                  </a14:imgLayer>
                </a14:imgProps>
              </a:ext>
            </a:extLst>
          </a:blip>
          <a:stretch>
            <a:fillRect/>
          </a:stretch>
        </p:blipFill>
        <p:spPr>
          <a:xfrm>
            <a:off x="7016320" y="-23948"/>
            <a:ext cx="5031552" cy="3592372"/>
          </a:xfrm>
          <a:prstGeom prst="rect">
            <a:avLst/>
          </a:prstGeom>
        </p:spPr>
      </p:pic>
      <p:pic>
        <p:nvPicPr>
          <p:cNvPr id="6" name="Picture 5">
            <a:extLst>
              <a:ext uri="{FF2B5EF4-FFF2-40B4-BE49-F238E27FC236}">
                <a16:creationId xmlns:a16="http://schemas.microsoft.com/office/drawing/2014/main" id="{B2A271D6-9229-45D0-BBDD-EDE23AD21A03}"/>
              </a:ext>
            </a:extLst>
          </p:cNvPr>
          <p:cNvPicPr>
            <a:picLocks noChangeAspect="1"/>
          </p:cNvPicPr>
          <p:nvPr/>
        </p:nvPicPr>
        <p:blipFill>
          <a:blip r:embed="rId6"/>
          <a:stretch>
            <a:fillRect/>
          </a:stretch>
        </p:blipFill>
        <p:spPr>
          <a:xfrm>
            <a:off x="6991826" y="1528993"/>
            <a:ext cx="200025" cy="1276350"/>
          </a:xfrm>
          <a:prstGeom prst="rect">
            <a:avLst/>
          </a:prstGeom>
        </p:spPr>
      </p:pic>
      <p:pic>
        <p:nvPicPr>
          <p:cNvPr id="15" name="Picture 14">
            <a:extLst>
              <a:ext uri="{FF2B5EF4-FFF2-40B4-BE49-F238E27FC236}">
                <a16:creationId xmlns:a16="http://schemas.microsoft.com/office/drawing/2014/main" id="{0F7A44A0-09EF-41EC-BE0D-0E1B1229E64E}"/>
              </a:ext>
            </a:extLst>
          </p:cNvPr>
          <p:cNvPicPr>
            <a:picLocks noChangeAspect="1"/>
          </p:cNvPicPr>
          <p:nvPr/>
        </p:nvPicPr>
        <p:blipFill>
          <a:blip r:embed="rId7"/>
          <a:stretch>
            <a:fillRect/>
          </a:stretch>
        </p:blipFill>
        <p:spPr>
          <a:xfrm>
            <a:off x="5211788" y="444574"/>
            <a:ext cx="1676400" cy="971550"/>
          </a:xfrm>
          <a:prstGeom prst="rect">
            <a:avLst/>
          </a:prstGeom>
        </p:spPr>
      </p:pic>
    </p:spTree>
    <p:extLst>
      <p:ext uri="{BB962C8B-B14F-4D97-AF65-F5344CB8AC3E}">
        <p14:creationId xmlns:p14="http://schemas.microsoft.com/office/powerpoint/2010/main" val="3913836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C14A0A-CECD-48E7-916A-1A3C0F38E27E}"/>
              </a:ext>
            </a:extLst>
          </p:cNvPr>
          <p:cNvPicPr>
            <a:picLocks noChangeAspect="1"/>
          </p:cNvPicPr>
          <p:nvPr/>
        </p:nvPicPr>
        <p:blipFill>
          <a:blip r:embed="rId2"/>
          <a:stretch>
            <a:fillRect/>
          </a:stretch>
        </p:blipFill>
        <p:spPr>
          <a:xfrm>
            <a:off x="815516" y="265030"/>
            <a:ext cx="4932399" cy="3060044"/>
          </a:xfrm>
          <a:prstGeom prst="rect">
            <a:avLst/>
          </a:prstGeom>
        </p:spPr>
      </p:pic>
      <p:pic>
        <p:nvPicPr>
          <p:cNvPr id="7" name="Content Placeholder 3">
            <a:extLst>
              <a:ext uri="{FF2B5EF4-FFF2-40B4-BE49-F238E27FC236}">
                <a16:creationId xmlns:a16="http://schemas.microsoft.com/office/drawing/2014/main" id="{A5F1CAFC-5CE6-41F7-B50B-AFE323F650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12958" y="265030"/>
            <a:ext cx="5439973" cy="3060044"/>
          </a:xfrm>
        </p:spPr>
      </p:pic>
      <p:sp>
        <p:nvSpPr>
          <p:cNvPr id="8" name="Initial Observations:…">
            <a:extLst>
              <a:ext uri="{FF2B5EF4-FFF2-40B4-BE49-F238E27FC236}">
                <a16:creationId xmlns:a16="http://schemas.microsoft.com/office/drawing/2014/main" id="{9E6A08D1-2AA2-4B8D-ACC0-F6FBF00861B2}"/>
              </a:ext>
            </a:extLst>
          </p:cNvPr>
          <p:cNvSpPr txBox="1">
            <a:spLocks/>
          </p:cNvSpPr>
          <p:nvPr/>
        </p:nvSpPr>
        <p:spPr>
          <a:xfrm>
            <a:off x="2736645" y="3532926"/>
            <a:ext cx="8916286" cy="2598737"/>
          </a:xfrm>
          <a:prstGeom prst="rect">
            <a:avLst/>
          </a:prstGeom>
        </p:spPr>
        <p:txBody>
          <a:bodyPr vert="horz" lIns="22860" tIns="22860" rIns="22860" bIns="2286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defTabSz="457200">
              <a:spcBef>
                <a:spcPts val="500"/>
              </a:spcBef>
              <a:buFont typeface="Arial" panose="020B0604020202020204" pitchFamily="34" charset="0"/>
              <a:buNone/>
              <a:defRPr sz="2800">
                <a:latin typeface="Calibri"/>
                <a:ea typeface="Calibri"/>
                <a:cs typeface="Calibri"/>
                <a:sym typeface="Calibri"/>
              </a:defRPr>
            </a:pPr>
            <a:endParaRPr lang="en-US" sz="2800" dirty="0">
              <a:latin typeface="Calibri"/>
              <a:ea typeface="Calibri"/>
              <a:cs typeface="Calibri"/>
              <a:sym typeface="Calibri"/>
            </a:endParaRPr>
          </a:p>
          <a:p>
            <a:pPr marL="114300" indent="-114300" defTabSz="457200">
              <a:spcBef>
                <a:spcPts val="500"/>
              </a:spcBef>
              <a:buSzPct val="100000"/>
              <a:buFont typeface="Arial"/>
              <a:buChar char="•"/>
              <a:defRPr>
                <a:latin typeface="Calibri"/>
                <a:ea typeface="Calibri"/>
                <a:cs typeface="Calibri"/>
                <a:sym typeface="Calibri"/>
              </a:defRPr>
            </a:pPr>
            <a:r>
              <a:rPr lang="en-US" dirty="0">
                <a:latin typeface="Calibri"/>
                <a:ea typeface="Calibri"/>
                <a:cs typeface="Calibri"/>
                <a:sym typeface="Calibri"/>
              </a:rPr>
              <a:t>The Content Duration is high for beginner and all level category.</a:t>
            </a:r>
          </a:p>
          <a:p>
            <a:pPr marL="114300" indent="-114300" defTabSz="457200">
              <a:spcBef>
                <a:spcPts val="500"/>
              </a:spcBef>
              <a:buSzPct val="100000"/>
              <a:buFont typeface="Arial"/>
              <a:buChar char="•"/>
              <a:defRPr>
                <a:latin typeface="Calibri"/>
                <a:ea typeface="Calibri"/>
                <a:cs typeface="Calibri"/>
                <a:sym typeface="Calibri"/>
              </a:defRPr>
            </a:pPr>
            <a:r>
              <a:rPr lang="en-US" dirty="0"/>
              <a:t>The price of the courses varied from $0 to $200.</a:t>
            </a:r>
          </a:p>
          <a:p>
            <a:pPr marL="114300" indent="-114300" defTabSz="457200">
              <a:spcBef>
                <a:spcPts val="500"/>
              </a:spcBef>
              <a:buSzPct val="100000"/>
              <a:buFont typeface="Arial"/>
              <a:buChar char="•"/>
              <a:defRPr>
                <a:latin typeface="Calibri"/>
                <a:ea typeface="Calibri"/>
                <a:cs typeface="Calibri"/>
                <a:sym typeface="Calibri"/>
              </a:defRPr>
            </a:pPr>
            <a:r>
              <a:rPr lang="en-US" dirty="0"/>
              <a:t>Expert Level has the most concentration of high paid courses.</a:t>
            </a:r>
          </a:p>
          <a:p>
            <a:pPr marL="114300" indent="-114300" defTabSz="457200">
              <a:spcBef>
                <a:spcPts val="500"/>
              </a:spcBef>
              <a:buSzPct val="100000"/>
              <a:buFont typeface="Arial"/>
              <a:buChar char="•"/>
              <a:defRPr>
                <a:latin typeface="Calibri"/>
                <a:ea typeface="Calibri"/>
                <a:cs typeface="Calibri"/>
                <a:sym typeface="Calibri"/>
              </a:defRPr>
            </a:pPr>
            <a:r>
              <a:rPr lang="en-IN" dirty="0"/>
              <a:t>Starting price of the beginner level courses are least.</a:t>
            </a:r>
          </a:p>
          <a:p>
            <a:pPr marL="114300" indent="-114300" defTabSz="457200">
              <a:spcBef>
                <a:spcPts val="500"/>
              </a:spcBef>
              <a:buSzPct val="100000"/>
              <a:buFont typeface="Arial"/>
              <a:buChar char="•"/>
              <a:defRPr>
                <a:latin typeface="Calibri"/>
                <a:ea typeface="Calibri"/>
                <a:cs typeface="Calibri"/>
                <a:sym typeface="Calibri"/>
              </a:defRPr>
            </a:pPr>
            <a:endParaRPr lang="en-US" dirty="0"/>
          </a:p>
          <a:p>
            <a:pPr marL="114300" indent="-114300" defTabSz="457200">
              <a:spcBef>
                <a:spcPts val="500"/>
              </a:spcBef>
              <a:buSzPct val="100000"/>
              <a:buFont typeface="Arial"/>
              <a:buChar char="•"/>
              <a:defRPr>
                <a:latin typeface="Calibri"/>
                <a:ea typeface="Calibri"/>
                <a:cs typeface="Calibri"/>
                <a:sym typeface="Calibri"/>
              </a:defRPr>
            </a:pPr>
            <a:endParaRPr lang="en-US" dirty="0">
              <a:latin typeface="Calibri"/>
              <a:ea typeface="Calibri"/>
              <a:cs typeface="Calibri"/>
              <a:sym typeface="Calibri"/>
            </a:endParaRPr>
          </a:p>
        </p:txBody>
      </p:sp>
    </p:spTree>
    <p:extLst>
      <p:ext uri="{BB962C8B-B14F-4D97-AF65-F5344CB8AC3E}">
        <p14:creationId xmlns:p14="http://schemas.microsoft.com/office/powerpoint/2010/main" val="3051342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Image" descr="Image"/>
          <p:cNvPicPr>
            <a:picLocks noChangeAspect="1"/>
          </p:cNvPicPr>
          <p:nvPr/>
        </p:nvPicPr>
        <p:blipFill>
          <a:blip r:embed="rId2"/>
          <a:stretch>
            <a:fillRect/>
          </a:stretch>
        </p:blipFill>
        <p:spPr>
          <a:xfrm>
            <a:off x="1298575" y="620946"/>
            <a:ext cx="9594851" cy="3289301"/>
          </a:xfrm>
          <a:prstGeom prst="rect">
            <a:avLst/>
          </a:prstGeom>
          <a:ln w="12700">
            <a:miter lim="400000"/>
          </a:ln>
        </p:spPr>
      </p:pic>
      <p:pic>
        <p:nvPicPr>
          <p:cNvPr id="4" name="Picture 3">
            <a:extLst>
              <a:ext uri="{FF2B5EF4-FFF2-40B4-BE49-F238E27FC236}">
                <a16:creationId xmlns:a16="http://schemas.microsoft.com/office/drawing/2014/main" id="{1EDF5988-908F-4010-B5D1-A86CBC196B10}"/>
              </a:ext>
            </a:extLst>
          </p:cNvPr>
          <p:cNvPicPr>
            <a:picLocks noChangeAspect="1"/>
          </p:cNvPicPr>
          <p:nvPr/>
        </p:nvPicPr>
        <p:blipFill>
          <a:blip r:embed="rId3"/>
          <a:stretch>
            <a:fillRect/>
          </a:stretch>
        </p:blipFill>
        <p:spPr>
          <a:xfrm>
            <a:off x="1425611" y="3805387"/>
            <a:ext cx="4347868" cy="3052613"/>
          </a:xfrm>
          <a:prstGeom prst="rect">
            <a:avLst/>
          </a:prstGeom>
        </p:spPr>
      </p:pic>
      <p:pic>
        <p:nvPicPr>
          <p:cNvPr id="6" name="Picture 5">
            <a:extLst>
              <a:ext uri="{FF2B5EF4-FFF2-40B4-BE49-F238E27FC236}">
                <a16:creationId xmlns:a16="http://schemas.microsoft.com/office/drawing/2014/main" id="{4D8FD722-1987-4259-8010-CF3701D48C93}"/>
              </a:ext>
            </a:extLst>
          </p:cNvPr>
          <p:cNvPicPr>
            <a:picLocks noChangeAspect="1"/>
          </p:cNvPicPr>
          <p:nvPr/>
        </p:nvPicPr>
        <p:blipFill>
          <a:blip r:embed="rId4"/>
          <a:stretch>
            <a:fillRect/>
          </a:stretch>
        </p:blipFill>
        <p:spPr>
          <a:xfrm>
            <a:off x="6797748" y="3805386"/>
            <a:ext cx="4547191" cy="3052613"/>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Image" descr="Image"/>
          <p:cNvPicPr>
            <a:picLocks noChangeAspect="1"/>
          </p:cNvPicPr>
          <p:nvPr/>
        </p:nvPicPr>
        <p:blipFill>
          <a:blip r:embed="rId2"/>
          <a:stretch>
            <a:fillRect/>
          </a:stretch>
        </p:blipFill>
        <p:spPr>
          <a:xfrm>
            <a:off x="1597260" y="163737"/>
            <a:ext cx="7163691" cy="2719362"/>
          </a:xfrm>
          <a:prstGeom prst="rect">
            <a:avLst/>
          </a:prstGeom>
          <a:ln w="12700">
            <a:miter lim="400000"/>
          </a:ln>
        </p:spPr>
      </p:pic>
      <p:sp>
        <p:nvSpPr>
          <p:cNvPr id="168" name="The Number of Subscribers are relational to the number of reviews for the unpaid courses where as number of reviews are more for paid courses and number of subscribers are less"/>
          <p:cNvSpPr txBox="1">
            <a:spLocks noGrp="1"/>
          </p:cNvSpPr>
          <p:nvPr>
            <p:ph type="body" sz="quarter" idx="4294967295"/>
          </p:nvPr>
        </p:nvSpPr>
        <p:spPr>
          <a:xfrm>
            <a:off x="908523" y="3383178"/>
            <a:ext cx="4237636" cy="3474822"/>
          </a:xfrm>
          <a:prstGeom prst="rect">
            <a:avLst/>
          </a:prstGeom>
        </p:spPr>
        <p:txBody>
          <a:bodyPr>
            <a:normAutofit/>
          </a:bodyPr>
          <a:lstStyle>
            <a:lvl1pPr marL="0" indent="0" defTabSz="825500">
              <a:lnSpc>
                <a:spcPct val="100000"/>
              </a:lnSpc>
              <a:spcBef>
                <a:spcPts val="0"/>
              </a:spcBef>
              <a:buSzTx/>
              <a:buNone/>
              <a:defRPr sz="2600">
                <a:latin typeface="Times New Roman"/>
                <a:ea typeface="Times New Roman"/>
                <a:cs typeface="Times New Roman"/>
                <a:sym typeface="Times New Roman"/>
              </a:defRPr>
            </a:lvl1pPr>
          </a:lstStyle>
          <a:p>
            <a:pPr marL="457200" indent="-457200">
              <a:buClr>
                <a:srgbClr val="C00000"/>
              </a:buClr>
              <a:buFont typeface="Arial" panose="020B0604020202020204" pitchFamily="34" charset="0"/>
              <a:buChar char="•"/>
            </a:pPr>
            <a:r>
              <a:rPr lang="en-IN" dirty="0"/>
              <a:t>Higher concentration of review and subscribers on free courses</a:t>
            </a:r>
          </a:p>
          <a:p>
            <a:pPr marL="457200" indent="-457200">
              <a:buClr>
                <a:srgbClr val="C00000"/>
              </a:buClr>
              <a:buFont typeface="Arial" panose="020B0604020202020204" pitchFamily="34" charset="0"/>
              <a:buChar char="•"/>
            </a:pPr>
            <a:endParaRPr lang="en-IN" dirty="0"/>
          </a:p>
          <a:p>
            <a:pPr marL="457200" indent="-457200">
              <a:buClr>
                <a:srgbClr val="C00000"/>
              </a:buClr>
              <a:buFont typeface="Arial" panose="020B0604020202020204" pitchFamily="34" charset="0"/>
              <a:buChar char="•"/>
            </a:pPr>
            <a:r>
              <a:rPr lang="en-IN" dirty="0"/>
              <a:t>In Paid Category,</a:t>
            </a:r>
          </a:p>
          <a:p>
            <a:pPr>
              <a:buClr>
                <a:srgbClr val="C00000"/>
              </a:buClr>
            </a:pPr>
            <a:r>
              <a:rPr lang="en-IN" dirty="0"/>
              <a:t>Highest paid courses have most lectures and Reviews</a:t>
            </a:r>
          </a:p>
          <a:p>
            <a:pPr marL="457200" indent="-457200">
              <a:buClr>
                <a:srgbClr val="C00000"/>
              </a:buClr>
              <a:buFont typeface="Arial" panose="020B0604020202020204" pitchFamily="34" charset="0"/>
              <a:buChar char="•"/>
            </a:pPr>
            <a:endParaRPr lang="en-IN" dirty="0"/>
          </a:p>
          <a:p>
            <a:pPr marL="457200" indent="-457200">
              <a:buClr>
                <a:srgbClr val="C00000"/>
              </a:buClr>
              <a:buFont typeface="Arial" panose="020B0604020202020204" pitchFamily="34" charset="0"/>
              <a:buChar char="•"/>
            </a:pPr>
            <a:endParaRPr dirty="0"/>
          </a:p>
        </p:txBody>
      </p:sp>
      <p:pic>
        <p:nvPicPr>
          <p:cNvPr id="4" name="Content Placeholder 7" descr="Screenshot (125).png">
            <a:extLst>
              <a:ext uri="{FF2B5EF4-FFF2-40B4-BE49-F238E27FC236}">
                <a16:creationId xmlns:a16="http://schemas.microsoft.com/office/drawing/2014/main" id="{6632C841-D1C0-46B9-986C-A22149B640E7}"/>
              </a:ext>
            </a:extLst>
          </p:cNvPr>
          <p:cNvPicPr>
            <a:picLocks noChangeAspect="1"/>
          </p:cNvPicPr>
          <p:nvPr/>
        </p:nvPicPr>
        <p:blipFill>
          <a:blip r:embed="rId3"/>
          <a:stretch>
            <a:fillRect/>
          </a:stretch>
        </p:blipFill>
        <p:spPr>
          <a:xfrm>
            <a:off x="5061098" y="2978792"/>
            <a:ext cx="7041089" cy="3474822"/>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l="3631" t="2844" r="48278"/>
          <a:stretch/>
        </p:blipFill>
        <p:spPr>
          <a:xfrm>
            <a:off x="996236" y="1244009"/>
            <a:ext cx="4043463" cy="3485818"/>
          </a:xfrm>
        </p:spPr>
      </p:pic>
      <p:sp>
        <p:nvSpPr>
          <p:cNvPr id="4" name="Content Placeholder 3"/>
          <p:cNvSpPr>
            <a:spLocks noGrp="1"/>
          </p:cNvSpPr>
          <p:nvPr>
            <p:ph sz="half" idx="2"/>
          </p:nvPr>
        </p:nvSpPr>
        <p:spPr>
          <a:xfrm>
            <a:off x="1251678" y="5345882"/>
            <a:ext cx="10513685" cy="4121238"/>
          </a:xfrm>
        </p:spPr>
        <p:txBody>
          <a:bodyPr>
            <a:normAutofit/>
          </a:bodyPr>
          <a:lstStyle/>
          <a:p>
            <a:r>
              <a:rPr lang="en-US" sz="2000" dirty="0"/>
              <a:t>Most Users Prefer the courses to have less duration</a:t>
            </a:r>
          </a:p>
          <a:p>
            <a:r>
              <a:rPr lang="en-US" sz="2000" dirty="0"/>
              <a:t>There is a linear relation  between Reviews and </a:t>
            </a:r>
            <a:r>
              <a:rPr lang="en-US" dirty="0"/>
              <a:t>Subscribers</a:t>
            </a:r>
            <a:endParaRPr lang="en-US" sz="2000" dirty="0"/>
          </a:p>
          <a:p>
            <a:endParaRPr lang="en-US" sz="2000" dirty="0"/>
          </a:p>
        </p:txBody>
      </p:sp>
      <p:sp>
        <p:nvSpPr>
          <p:cNvPr id="7" name="Title 1">
            <a:extLst>
              <a:ext uri="{FF2B5EF4-FFF2-40B4-BE49-F238E27FC236}">
                <a16:creationId xmlns:a16="http://schemas.microsoft.com/office/drawing/2014/main" id="{1C5713D0-A26C-4663-859A-FEF683CF7953}"/>
              </a:ext>
            </a:extLst>
          </p:cNvPr>
          <p:cNvSpPr>
            <a:spLocks noGrp="1"/>
          </p:cNvSpPr>
          <p:nvPr>
            <p:ph type="title"/>
          </p:nvPr>
        </p:nvSpPr>
        <p:spPr>
          <a:xfrm>
            <a:off x="1251678" y="382385"/>
            <a:ext cx="10178322" cy="1492132"/>
          </a:xfrm>
        </p:spPr>
        <p:txBody>
          <a:bodyPr/>
          <a:lstStyle/>
          <a:p>
            <a:r>
              <a:rPr lang="en-IN" dirty="0"/>
              <a:t>User Duration Preference</a:t>
            </a:r>
          </a:p>
        </p:txBody>
      </p:sp>
      <p:pic>
        <p:nvPicPr>
          <p:cNvPr id="3" name="Picture 2">
            <a:extLst>
              <a:ext uri="{FF2B5EF4-FFF2-40B4-BE49-F238E27FC236}">
                <a16:creationId xmlns:a16="http://schemas.microsoft.com/office/drawing/2014/main" id="{8731728D-09F5-46C4-807F-81D425BF6215}"/>
              </a:ext>
            </a:extLst>
          </p:cNvPr>
          <p:cNvPicPr>
            <a:picLocks noChangeAspect="1"/>
          </p:cNvPicPr>
          <p:nvPr/>
        </p:nvPicPr>
        <p:blipFill>
          <a:blip r:embed="rId3"/>
          <a:stretch>
            <a:fillRect/>
          </a:stretch>
        </p:blipFill>
        <p:spPr>
          <a:xfrm>
            <a:off x="9608511" y="1003526"/>
            <a:ext cx="2076450" cy="1295400"/>
          </a:xfrm>
          <a:prstGeom prst="rect">
            <a:avLst/>
          </a:prstGeom>
        </p:spPr>
      </p:pic>
      <p:pic>
        <p:nvPicPr>
          <p:cNvPr id="8" name="Picture 7">
            <a:extLst>
              <a:ext uri="{FF2B5EF4-FFF2-40B4-BE49-F238E27FC236}">
                <a16:creationId xmlns:a16="http://schemas.microsoft.com/office/drawing/2014/main" id="{58B3A19B-8BDB-45D2-8B97-246B1541A7C3}"/>
              </a:ext>
            </a:extLst>
          </p:cNvPr>
          <p:cNvPicPr>
            <a:picLocks noChangeAspect="1"/>
          </p:cNvPicPr>
          <p:nvPr/>
        </p:nvPicPr>
        <p:blipFill rotWithShape="1">
          <a:blip r:embed="rId4"/>
          <a:srcRect l="3127" t="2898" r="42985" b="8440"/>
          <a:stretch/>
        </p:blipFill>
        <p:spPr>
          <a:xfrm>
            <a:off x="5437327" y="1221853"/>
            <a:ext cx="4043463" cy="3485818"/>
          </a:xfrm>
          <a:prstGeom prst="rect">
            <a:avLst/>
          </a:prstGeom>
        </p:spPr>
      </p:pic>
      <p:pic>
        <p:nvPicPr>
          <p:cNvPr id="9" name="Picture 8">
            <a:extLst>
              <a:ext uri="{FF2B5EF4-FFF2-40B4-BE49-F238E27FC236}">
                <a16:creationId xmlns:a16="http://schemas.microsoft.com/office/drawing/2014/main" id="{DCDE6B81-DF82-4B6D-B89C-E0816D3B5716}"/>
              </a:ext>
            </a:extLst>
          </p:cNvPr>
          <p:cNvPicPr>
            <a:picLocks noChangeAspect="1"/>
          </p:cNvPicPr>
          <p:nvPr/>
        </p:nvPicPr>
        <p:blipFill>
          <a:blip r:embed="rId5"/>
          <a:stretch>
            <a:fillRect/>
          </a:stretch>
        </p:blipFill>
        <p:spPr>
          <a:xfrm>
            <a:off x="5201301" y="2176209"/>
            <a:ext cx="200025" cy="1276350"/>
          </a:xfrm>
          <a:prstGeom prst="rect">
            <a:avLst/>
          </a:prstGeom>
        </p:spPr>
      </p:pic>
      <p:pic>
        <p:nvPicPr>
          <p:cNvPr id="10" name="Picture 9">
            <a:extLst>
              <a:ext uri="{FF2B5EF4-FFF2-40B4-BE49-F238E27FC236}">
                <a16:creationId xmlns:a16="http://schemas.microsoft.com/office/drawing/2014/main" id="{539BE2F0-7939-4D4C-9B91-478C734965BF}"/>
              </a:ext>
            </a:extLst>
          </p:cNvPr>
          <p:cNvPicPr>
            <a:picLocks noChangeAspect="1"/>
          </p:cNvPicPr>
          <p:nvPr/>
        </p:nvPicPr>
        <p:blipFill>
          <a:blip r:embed="rId5"/>
          <a:stretch>
            <a:fillRect/>
          </a:stretch>
        </p:blipFill>
        <p:spPr>
          <a:xfrm>
            <a:off x="746096" y="2039356"/>
            <a:ext cx="200025" cy="1276350"/>
          </a:xfrm>
          <a:prstGeom prst="rect">
            <a:avLst/>
          </a:prstGeom>
        </p:spPr>
      </p:pic>
      <p:pic>
        <p:nvPicPr>
          <p:cNvPr id="6" name="Picture 5">
            <a:extLst>
              <a:ext uri="{FF2B5EF4-FFF2-40B4-BE49-F238E27FC236}">
                <a16:creationId xmlns:a16="http://schemas.microsoft.com/office/drawing/2014/main" id="{3FF717B6-0BC4-4198-AA2F-9C81F0F0A39E}"/>
              </a:ext>
            </a:extLst>
          </p:cNvPr>
          <p:cNvPicPr>
            <a:picLocks noChangeAspect="1"/>
          </p:cNvPicPr>
          <p:nvPr/>
        </p:nvPicPr>
        <p:blipFill>
          <a:blip r:embed="rId6"/>
          <a:stretch>
            <a:fillRect/>
          </a:stretch>
        </p:blipFill>
        <p:spPr>
          <a:xfrm>
            <a:off x="6845373" y="4818237"/>
            <a:ext cx="1733550" cy="266700"/>
          </a:xfrm>
          <a:prstGeom prst="rect">
            <a:avLst/>
          </a:prstGeom>
        </p:spPr>
      </p:pic>
      <p:pic>
        <p:nvPicPr>
          <p:cNvPr id="11" name="Picture 10">
            <a:extLst>
              <a:ext uri="{FF2B5EF4-FFF2-40B4-BE49-F238E27FC236}">
                <a16:creationId xmlns:a16="http://schemas.microsoft.com/office/drawing/2014/main" id="{A6F6B947-54FB-4F46-B287-0359D6DC952E}"/>
              </a:ext>
            </a:extLst>
          </p:cNvPr>
          <p:cNvPicPr>
            <a:picLocks noChangeAspect="1"/>
          </p:cNvPicPr>
          <p:nvPr/>
        </p:nvPicPr>
        <p:blipFill>
          <a:blip r:embed="rId7"/>
          <a:stretch>
            <a:fillRect/>
          </a:stretch>
        </p:blipFill>
        <p:spPr>
          <a:xfrm>
            <a:off x="2426549" y="4789662"/>
            <a:ext cx="1533525" cy="323850"/>
          </a:xfrm>
          <a:prstGeom prst="rect">
            <a:avLst/>
          </a:prstGeom>
        </p:spPr>
      </p:pic>
    </p:spTree>
    <p:extLst>
      <p:ext uri="{BB962C8B-B14F-4D97-AF65-F5344CB8AC3E}">
        <p14:creationId xmlns:p14="http://schemas.microsoft.com/office/powerpoint/2010/main" val="1969606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836E2D-FBF6-4EB2-B301-14D6DD518D84}"/>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12691" b="7811"/>
          <a:stretch/>
        </p:blipFill>
        <p:spPr>
          <a:xfrm>
            <a:off x="120921" y="74428"/>
            <a:ext cx="6070600" cy="3619500"/>
          </a:xfrm>
        </p:spPr>
      </p:pic>
      <p:sp>
        <p:nvSpPr>
          <p:cNvPr id="8" name="Content Placeholder 7">
            <a:extLst>
              <a:ext uri="{FF2B5EF4-FFF2-40B4-BE49-F238E27FC236}">
                <a16:creationId xmlns:a16="http://schemas.microsoft.com/office/drawing/2014/main" id="{758A3D63-31AB-4417-822D-F87FCC746212}"/>
              </a:ext>
            </a:extLst>
          </p:cNvPr>
          <p:cNvSpPr>
            <a:spLocks noGrp="1"/>
          </p:cNvSpPr>
          <p:nvPr>
            <p:ph sz="half" idx="2"/>
          </p:nvPr>
        </p:nvSpPr>
        <p:spPr>
          <a:xfrm>
            <a:off x="6687878" y="1373816"/>
            <a:ext cx="5210840" cy="3619500"/>
          </a:xfrm>
        </p:spPr>
        <p:txBody>
          <a:bodyPr/>
          <a:lstStyle/>
          <a:p>
            <a:endParaRPr lang="en-US" dirty="0"/>
          </a:p>
          <a:p>
            <a:r>
              <a:rPr lang="en-US" dirty="0"/>
              <a:t>The courses with highest subscription count are programming courses (5 out of 6). Out of the top 6 subscribed courses, 4 are free courses and 2 are paid courses(worth 200$).</a:t>
            </a:r>
            <a:br>
              <a:rPr lang="en-US" dirty="0"/>
            </a:br>
            <a:endParaRPr lang="en-IN" dirty="0"/>
          </a:p>
        </p:txBody>
      </p:sp>
      <p:sp>
        <p:nvSpPr>
          <p:cNvPr id="4" name="Title 1">
            <a:extLst>
              <a:ext uri="{FF2B5EF4-FFF2-40B4-BE49-F238E27FC236}">
                <a16:creationId xmlns:a16="http://schemas.microsoft.com/office/drawing/2014/main" id="{49FB5C96-09B1-408E-8857-7C9C00CD3949}"/>
              </a:ext>
            </a:extLst>
          </p:cNvPr>
          <p:cNvSpPr>
            <a:spLocks noGrp="1"/>
          </p:cNvSpPr>
          <p:nvPr>
            <p:ph type="title"/>
          </p:nvPr>
        </p:nvSpPr>
        <p:spPr>
          <a:xfrm>
            <a:off x="7226932" y="392046"/>
            <a:ext cx="3728695" cy="1492132"/>
          </a:xfrm>
        </p:spPr>
        <p:txBody>
          <a:bodyPr/>
          <a:lstStyle/>
          <a:p>
            <a:r>
              <a:rPr lang="en-IN" dirty="0"/>
              <a:t>Popular Courses</a:t>
            </a:r>
          </a:p>
        </p:txBody>
      </p:sp>
      <p:sp>
        <p:nvSpPr>
          <p:cNvPr id="7" name="Content Placeholder 2">
            <a:extLst>
              <a:ext uri="{FF2B5EF4-FFF2-40B4-BE49-F238E27FC236}">
                <a16:creationId xmlns:a16="http://schemas.microsoft.com/office/drawing/2014/main" id="{0248CA10-6248-4AA6-8196-FC9D493E3F68}"/>
              </a:ext>
            </a:extLst>
          </p:cNvPr>
          <p:cNvSpPr txBox="1">
            <a:spLocks/>
          </p:cNvSpPr>
          <p:nvPr/>
        </p:nvSpPr>
        <p:spPr>
          <a:xfrm>
            <a:off x="994366" y="3799417"/>
            <a:ext cx="11053209" cy="298415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dirty="0"/>
              <a:t>By Subscription count, the top 5 courses are programming courses.</a:t>
            </a:r>
          </a:p>
          <a:p>
            <a:r>
              <a:rPr lang="en-US" dirty="0"/>
              <a:t>The most sought out courses are programming courses. </a:t>
            </a:r>
          </a:p>
          <a:p>
            <a:r>
              <a:rPr lang="en-US" dirty="0"/>
              <a:t>Some courses from subjects Business Finance, Graphic Design and Musical Instruments have zero subscribers but Web Development did not have any zero subscribed courses indicating the interest/demand for Web Development </a:t>
            </a:r>
          </a:p>
          <a:p>
            <a:r>
              <a:rPr lang="en-US" dirty="0"/>
              <a:t>The cost of top subscribed paid courses is 200$ from web development subject. It was also observed that paid courses have more engagement (in terms of reviews) when compared to free courses.</a:t>
            </a:r>
            <a:endParaRPr lang="en-IN" dirty="0"/>
          </a:p>
        </p:txBody>
      </p:sp>
    </p:spTree>
    <p:extLst>
      <p:ext uri="{BB962C8B-B14F-4D97-AF65-F5344CB8AC3E}">
        <p14:creationId xmlns:p14="http://schemas.microsoft.com/office/powerpoint/2010/main" val="2691583766"/>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docProps/app.xml><?xml version="1.0" encoding="utf-8"?>
<Properties xmlns="http://schemas.openxmlformats.org/officeDocument/2006/extended-properties" xmlns:vt="http://schemas.openxmlformats.org/officeDocument/2006/docPropsVTypes">
  <Template>Badge</Template>
  <TotalTime>1305</TotalTime>
  <Words>691</Words>
  <Application>Microsoft Office PowerPoint</Application>
  <PresentationFormat>Widescreen</PresentationFormat>
  <Paragraphs>82</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-apple-system</vt:lpstr>
      <vt:lpstr>Arial</vt:lpstr>
      <vt:lpstr>Calibri</vt:lpstr>
      <vt:lpstr>Comic Sans MS</vt:lpstr>
      <vt:lpstr>Gill Sans MT</vt:lpstr>
      <vt:lpstr>Helvetica Neue Medium</vt:lpstr>
      <vt:lpstr>Impact</vt:lpstr>
      <vt:lpstr>Impact (Headings)</vt:lpstr>
      <vt:lpstr>Times New Roman</vt:lpstr>
      <vt:lpstr>Badge</vt:lpstr>
      <vt:lpstr>Exploratory Data Analysis </vt:lpstr>
      <vt:lpstr>Courses Analysis</vt:lpstr>
      <vt:lpstr>Subject Analysis</vt:lpstr>
      <vt:lpstr>PowerPoint Presentation</vt:lpstr>
      <vt:lpstr>PowerPoint Presentation</vt:lpstr>
      <vt:lpstr>PowerPoint Presentation</vt:lpstr>
      <vt:lpstr>PowerPoint Presentation</vt:lpstr>
      <vt:lpstr>User Duration Preference</vt:lpstr>
      <vt:lpstr>Popular Courses</vt:lpstr>
      <vt:lpstr>Time Series Analysis</vt:lpstr>
      <vt:lpstr>2015</vt:lpstr>
      <vt:lpstr>Godaddy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POPULAR COURSES:</dc:title>
  <dc:creator>Akhila</dc:creator>
  <cp:lastModifiedBy>Tamizhiniyan S R</cp:lastModifiedBy>
  <cp:revision>49</cp:revision>
  <dcterms:created xsi:type="dcterms:W3CDTF">2020-07-17T04:30:24Z</dcterms:created>
  <dcterms:modified xsi:type="dcterms:W3CDTF">2020-09-08T13:30:08Z</dcterms:modified>
</cp:coreProperties>
</file>